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3992fcc38849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12fe12577c49d5"/>
  </p:sldMasterIdLst>
  <p:sldIdLst>
    <p:sldId xmlns:r="http://schemas.openxmlformats.org/officeDocument/2006/relationships" id="256" r:id="R5c9d9cbcae8a44c8"/>
    <p:sldId xmlns:r="http://schemas.openxmlformats.org/officeDocument/2006/relationships" id="257" r:id="Re88de91b94f44e09"/>
    <p:sldId xmlns:r="http://schemas.openxmlformats.org/officeDocument/2006/relationships" id="258" r:id="R1102f4356ea54cff"/>
    <p:sldId xmlns:r="http://schemas.openxmlformats.org/officeDocument/2006/relationships" id="259" r:id="R75f1955cd8014cc9"/>
    <p:sldId xmlns:r="http://schemas.openxmlformats.org/officeDocument/2006/relationships" id="260" r:id="Rd0d56615278d4cf0"/>
    <p:sldId xmlns:r="http://schemas.openxmlformats.org/officeDocument/2006/relationships" id="261" r:id="R4ff0bb43f77041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12fe12577c49d5" /><Relationship Type="http://schemas.openxmlformats.org/officeDocument/2006/relationships/slide" Target="/ppt/slides/slide1.xml" Id="R5c9d9cbcae8a44c8" /><Relationship Type="http://schemas.openxmlformats.org/officeDocument/2006/relationships/slide" Target="/ppt/slides/slide2.xml" Id="Re88de91b94f44e09" /><Relationship Type="http://schemas.openxmlformats.org/officeDocument/2006/relationships/slide" Target="/ppt/slides/slide3.xml" Id="R1102f4356ea54cff" /><Relationship Type="http://schemas.openxmlformats.org/officeDocument/2006/relationships/slide" Target="/ppt/slides/slide4.xml" Id="R75f1955cd8014cc9" /><Relationship Type="http://schemas.openxmlformats.org/officeDocument/2006/relationships/slide" Target="/ppt/slides/slide5.xml" Id="Rd0d56615278d4cf0" /><Relationship Type="http://schemas.openxmlformats.org/officeDocument/2006/relationships/slide" Target="/ppt/slides/slide6.xml" Id="R4ff0bb43f77041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b130ba98044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e8a81178e44bb" /><Relationship Type="http://schemas.openxmlformats.org/officeDocument/2006/relationships/theme" Target="/ppt/slideMasters/theme/theme1.xml" Id="R14fd1358b70c48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3e8a81178e44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5ee76162e45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7907d4a6645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e89ddcdd34d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ca382c8f04c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467970fc34d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d1bd76dad4e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HASLELUND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roar.hoel@rh-finans.com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982 797 705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