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1b19c3a22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413c0ccc142a1"/>
  </p:sldMasterIdLst>
  <p:sldIdLst>
    <p:sldId xmlns:r="http://schemas.openxmlformats.org/officeDocument/2006/relationships" id="256" r:id="R5420c025103f4de3"/>
    <p:sldId xmlns:r="http://schemas.openxmlformats.org/officeDocument/2006/relationships" id="257" r:id="Rbe257d3717e94667"/>
    <p:sldId xmlns:r="http://schemas.openxmlformats.org/officeDocument/2006/relationships" id="258" r:id="R60767a42dd0d4411"/>
    <p:sldId xmlns:r="http://schemas.openxmlformats.org/officeDocument/2006/relationships" id="259" r:id="R69eb0add65f644de"/>
    <p:sldId xmlns:r="http://schemas.openxmlformats.org/officeDocument/2006/relationships" id="260" r:id="R23a27be600a04dd4"/>
    <p:sldId xmlns:r="http://schemas.openxmlformats.org/officeDocument/2006/relationships" id="261" r:id="Rd6f9bdc8e9404b06"/>
    <p:sldId xmlns:r="http://schemas.openxmlformats.org/officeDocument/2006/relationships" id="262" r:id="R1aaaf3f8d206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413c0ccc142a1" /><Relationship Type="http://schemas.openxmlformats.org/officeDocument/2006/relationships/slide" Target="/ppt/slides/slide1.xml" Id="R5420c025103f4de3" /><Relationship Type="http://schemas.openxmlformats.org/officeDocument/2006/relationships/slide" Target="/ppt/slides/slide2.xml" Id="Rbe257d3717e94667" /><Relationship Type="http://schemas.openxmlformats.org/officeDocument/2006/relationships/slide" Target="/ppt/slides/slide3.xml" Id="R60767a42dd0d4411" /><Relationship Type="http://schemas.openxmlformats.org/officeDocument/2006/relationships/slide" Target="/ppt/slides/slide4.xml" Id="R69eb0add65f644de" /><Relationship Type="http://schemas.openxmlformats.org/officeDocument/2006/relationships/slide" Target="/ppt/slides/slide5.xml" Id="R23a27be600a04dd4" /><Relationship Type="http://schemas.openxmlformats.org/officeDocument/2006/relationships/slide" Target="/ppt/slides/slide6.xml" Id="Rd6f9bdc8e9404b06" /><Relationship Type="http://schemas.openxmlformats.org/officeDocument/2006/relationships/slide" Target="/ppt/slides/slide7.xml" Id="R1aaaf3f8d206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204dfae1f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06a1e34d4c16" /><Relationship Type="http://schemas.openxmlformats.org/officeDocument/2006/relationships/theme" Target="/ppt/slideMasters/theme/theme1.xml" Id="Rd64d9bfb5fc4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906a1e34d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50b5d9a1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142820a97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5ee37645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3a8fd6b5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1c794b37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1d605e8a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b0358935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VALENTIN AMEDEO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