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f3d6c8b46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95d3b699c4404"/>
  </p:sldMasterIdLst>
  <p:sldIdLst>
    <p:sldId xmlns:r="http://schemas.openxmlformats.org/officeDocument/2006/relationships" id="256" r:id="R01f425db29f246da"/>
    <p:sldId xmlns:r="http://schemas.openxmlformats.org/officeDocument/2006/relationships" id="257" r:id="R48d2dd5380c74053"/>
    <p:sldId xmlns:r="http://schemas.openxmlformats.org/officeDocument/2006/relationships" id="258" r:id="R864b02bf48df484b"/>
    <p:sldId xmlns:r="http://schemas.openxmlformats.org/officeDocument/2006/relationships" id="259" r:id="R0195fee366664dae"/>
    <p:sldId xmlns:r="http://schemas.openxmlformats.org/officeDocument/2006/relationships" id="260" r:id="R8f86035bb84a4032"/>
    <p:sldId xmlns:r="http://schemas.openxmlformats.org/officeDocument/2006/relationships" id="261" r:id="Rb2bd43b5ffe64093"/>
    <p:sldId xmlns:r="http://schemas.openxmlformats.org/officeDocument/2006/relationships" id="262" r:id="R2c5a94c9fef3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95d3b699c4404" /><Relationship Type="http://schemas.openxmlformats.org/officeDocument/2006/relationships/slide" Target="/ppt/slides/slide1.xml" Id="R01f425db29f246da" /><Relationship Type="http://schemas.openxmlformats.org/officeDocument/2006/relationships/slide" Target="/ppt/slides/slide2.xml" Id="R48d2dd5380c74053" /><Relationship Type="http://schemas.openxmlformats.org/officeDocument/2006/relationships/slide" Target="/ppt/slides/slide3.xml" Id="R864b02bf48df484b" /><Relationship Type="http://schemas.openxmlformats.org/officeDocument/2006/relationships/slide" Target="/ppt/slides/slide4.xml" Id="R0195fee366664dae" /><Relationship Type="http://schemas.openxmlformats.org/officeDocument/2006/relationships/slide" Target="/ppt/slides/slide5.xml" Id="R8f86035bb84a4032" /><Relationship Type="http://schemas.openxmlformats.org/officeDocument/2006/relationships/slide" Target="/ppt/slides/slide6.xml" Id="Rb2bd43b5ffe64093" /><Relationship Type="http://schemas.openxmlformats.org/officeDocument/2006/relationships/slide" Target="/ppt/slides/slide7.xml" Id="R2c5a94c9fef3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73e023623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eb025fa74705" /><Relationship Type="http://schemas.openxmlformats.org/officeDocument/2006/relationships/theme" Target="/ppt/slideMasters/theme/theme1.xml" Id="R54f21f8d4f2d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8eb025fa7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5e5b6fa65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47de6cc2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c3a73618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a44c0cc5a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1f4ae934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744c89d9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c5530f42e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