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40ea5b235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9d350db19a44bb"/>
  </p:sldMasterIdLst>
  <p:sldIdLst>
    <p:sldId xmlns:r="http://schemas.openxmlformats.org/officeDocument/2006/relationships" id="256" r:id="R2c1139cb23e048f2"/>
    <p:sldId xmlns:r="http://schemas.openxmlformats.org/officeDocument/2006/relationships" id="257" r:id="R94b51c4312f1438f"/>
    <p:sldId xmlns:r="http://schemas.openxmlformats.org/officeDocument/2006/relationships" id="258" r:id="R382524d1a098441e"/>
    <p:sldId xmlns:r="http://schemas.openxmlformats.org/officeDocument/2006/relationships" id="259" r:id="R59523970e3354626"/>
    <p:sldId xmlns:r="http://schemas.openxmlformats.org/officeDocument/2006/relationships" id="260" r:id="R336d889b9fb04439"/>
    <p:sldId xmlns:r="http://schemas.openxmlformats.org/officeDocument/2006/relationships" id="261" r:id="R46b22e2d93c14104"/>
    <p:sldId xmlns:r="http://schemas.openxmlformats.org/officeDocument/2006/relationships" id="262" r:id="Rfc9d7138a02a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d350db19a44bb" /><Relationship Type="http://schemas.openxmlformats.org/officeDocument/2006/relationships/slide" Target="/ppt/slides/slide1.xml" Id="R2c1139cb23e048f2" /><Relationship Type="http://schemas.openxmlformats.org/officeDocument/2006/relationships/slide" Target="/ppt/slides/slide2.xml" Id="R94b51c4312f1438f" /><Relationship Type="http://schemas.openxmlformats.org/officeDocument/2006/relationships/slide" Target="/ppt/slides/slide3.xml" Id="R382524d1a098441e" /><Relationship Type="http://schemas.openxmlformats.org/officeDocument/2006/relationships/slide" Target="/ppt/slides/slide4.xml" Id="R59523970e3354626" /><Relationship Type="http://schemas.openxmlformats.org/officeDocument/2006/relationships/slide" Target="/ppt/slides/slide5.xml" Id="R336d889b9fb04439" /><Relationship Type="http://schemas.openxmlformats.org/officeDocument/2006/relationships/slide" Target="/ppt/slides/slide6.xml" Id="R46b22e2d93c14104" /><Relationship Type="http://schemas.openxmlformats.org/officeDocument/2006/relationships/slide" Target="/ppt/slides/slide7.xml" Id="Rfc9d7138a02a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80fa30d54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2cfd231034e95" /><Relationship Type="http://schemas.openxmlformats.org/officeDocument/2006/relationships/theme" Target="/ppt/slideMasters/theme/theme1.xml" Id="Rca5e093540d3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2cfd23103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8a55817c643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21e3e3f12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9215c246e47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f06c38bb6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f052aa03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5347a1045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2ce50b303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