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f6c1cfbb0f4e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73eb05de1c4314"/>
  </p:sldMasterIdLst>
  <p:sldIdLst>
    <p:sldId xmlns:r="http://schemas.openxmlformats.org/officeDocument/2006/relationships" id="256" r:id="Rd2b52086249c4ea6"/>
    <p:sldId xmlns:r="http://schemas.openxmlformats.org/officeDocument/2006/relationships" id="257" r:id="R7fe1b6a8a0b24feb"/>
    <p:sldId xmlns:r="http://schemas.openxmlformats.org/officeDocument/2006/relationships" id="258" r:id="Ra1a36d1c1b224fbb"/>
    <p:sldId xmlns:r="http://schemas.openxmlformats.org/officeDocument/2006/relationships" id="259" r:id="R446885a4a99541d6"/>
    <p:sldId xmlns:r="http://schemas.openxmlformats.org/officeDocument/2006/relationships" id="260" r:id="Re629422148854185"/>
    <p:sldId xmlns:r="http://schemas.openxmlformats.org/officeDocument/2006/relationships" id="261" r:id="R0da80c34c1234911"/>
    <p:sldId xmlns:r="http://schemas.openxmlformats.org/officeDocument/2006/relationships" id="262" r:id="Rb4c382d0ed83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3eb05de1c4314" /><Relationship Type="http://schemas.openxmlformats.org/officeDocument/2006/relationships/slide" Target="/ppt/slides/slide1.xml" Id="Rd2b52086249c4ea6" /><Relationship Type="http://schemas.openxmlformats.org/officeDocument/2006/relationships/slide" Target="/ppt/slides/slide2.xml" Id="R7fe1b6a8a0b24feb" /><Relationship Type="http://schemas.openxmlformats.org/officeDocument/2006/relationships/slide" Target="/ppt/slides/slide3.xml" Id="Ra1a36d1c1b224fbb" /><Relationship Type="http://schemas.openxmlformats.org/officeDocument/2006/relationships/slide" Target="/ppt/slides/slide4.xml" Id="R446885a4a99541d6" /><Relationship Type="http://schemas.openxmlformats.org/officeDocument/2006/relationships/slide" Target="/ppt/slides/slide5.xml" Id="Re629422148854185" /><Relationship Type="http://schemas.openxmlformats.org/officeDocument/2006/relationships/slide" Target="/ppt/slides/slide6.xml" Id="R0da80c34c1234911" /><Relationship Type="http://schemas.openxmlformats.org/officeDocument/2006/relationships/slide" Target="/ppt/slides/slide7.xml" Id="Rb4c382d0ed83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126b096384e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d0cb8217b4844" /><Relationship Type="http://schemas.openxmlformats.org/officeDocument/2006/relationships/theme" Target="/ppt/slideMasters/theme/theme1.xml" Id="R1471805078d942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fd0cb8217b48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c6f88df554c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e14f3110a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d010fa40541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858ef2f4b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ad3cbf1ce45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d4f4e04c747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9708a708148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ØKONOMITJENESTER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24 712 276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3 596 341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1 067 710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9 996 540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88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982 741 076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