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84825ac9b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5af99d0014833"/>
  </p:sldMasterIdLst>
  <p:sldIdLst>
    <p:sldId xmlns:r="http://schemas.openxmlformats.org/officeDocument/2006/relationships" id="256" r:id="R5d78dd8339a8454f"/>
    <p:sldId xmlns:r="http://schemas.openxmlformats.org/officeDocument/2006/relationships" id="257" r:id="Re9889e8491c74c53"/>
    <p:sldId xmlns:r="http://schemas.openxmlformats.org/officeDocument/2006/relationships" id="258" r:id="R3cb7f82a04fa4d25"/>
    <p:sldId xmlns:r="http://schemas.openxmlformats.org/officeDocument/2006/relationships" id="259" r:id="R97bcbfc279dc4b62"/>
    <p:sldId xmlns:r="http://schemas.openxmlformats.org/officeDocument/2006/relationships" id="260" r:id="Rddc4e81ba61b4b78"/>
    <p:sldId xmlns:r="http://schemas.openxmlformats.org/officeDocument/2006/relationships" id="261" r:id="Rf23cf962f64e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5af99d0014833" /><Relationship Type="http://schemas.openxmlformats.org/officeDocument/2006/relationships/slide" Target="/ppt/slides/slide1.xml" Id="R5d78dd8339a8454f" /><Relationship Type="http://schemas.openxmlformats.org/officeDocument/2006/relationships/slide" Target="/ppt/slides/slide2.xml" Id="Re9889e8491c74c53" /><Relationship Type="http://schemas.openxmlformats.org/officeDocument/2006/relationships/slide" Target="/ppt/slides/slide3.xml" Id="R3cb7f82a04fa4d25" /><Relationship Type="http://schemas.openxmlformats.org/officeDocument/2006/relationships/slide" Target="/ppt/slides/slide4.xml" Id="R97bcbfc279dc4b62" /><Relationship Type="http://schemas.openxmlformats.org/officeDocument/2006/relationships/slide" Target="/ppt/slides/slide5.xml" Id="Rddc4e81ba61b4b78" /><Relationship Type="http://schemas.openxmlformats.org/officeDocument/2006/relationships/slide" Target="/ppt/slides/slide6.xml" Id="Rf23cf962f64e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992206cea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afb18496b45e4" /><Relationship Type="http://schemas.openxmlformats.org/officeDocument/2006/relationships/theme" Target="/ppt/slideMasters/theme/theme1.xml" Id="R50850547a20a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afb18496b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46094cb1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bb8b6d7cb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8a482c7ed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03d8267eb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6fa62230748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0974d5aea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SPAREBANK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SPAREBANK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LOKOMOTIVMANNSFORBUND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 INGAR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