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858ca13d9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32e0fb54043ce"/>
  </p:sldMasterIdLst>
  <p:sldIdLst>
    <p:sldId xmlns:r="http://schemas.openxmlformats.org/officeDocument/2006/relationships" id="256" r:id="R137bbba9267649e4"/>
    <p:sldId xmlns:r="http://schemas.openxmlformats.org/officeDocument/2006/relationships" id="257" r:id="R3c184601f48b4b7b"/>
    <p:sldId xmlns:r="http://schemas.openxmlformats.org/officeDocument/2006/relationships" id="258" r:id="Rb2f9b870e4374d12"/>
    <p:sldId xmlns:r="http://schemas.openxmlformats.org/officeDocument/2006/relationships" id="259" r:id="Rce83f43eeacd421b"/>
    <p:sldId xmlns:r="http://schemas.openxmlformats.org/officeDocument/2006/relationships" id="260" r:id="R6245fce57da042cd"/>
    <p:sldId xmlns:r="http://schemas.openxmlformats.org/officeDocument/2006/relationships" id="261" r:id="R46439f63a8e3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32e0fb54043ce" /><Relationship Type="http://schemas.openxmlformats.org/officeDocument/2006/relationships/slide" Target="/ppt/slides/slide1.xml" Id="R137bbba9267649e4" /><Relationship Type="http://schemas.openxmlformats.org/officeDocument/2006/relationships/slide" Target="/ppt/slides/slide2.xml" Id="R3c184601f48b4b7b" /><Relationship Type="http://schemas.openxmlformats.org/officeDocument/2006/relationships/slide" Target="/ppt/slides/slide3.xml" Id="Rb2f9b870e4374d12" /><Relationship Type="http://schemas.openxmlformats.org/officeDocument/2006/relationships/slide" Target="/ppt/slides/slide4.xml" Id="Rce83f43eeacd421b" /><Relationship Type="http://schemas.openxmlformats.org/officeDocument/2006/relationships/slide" Target="/ppt/slides/slide5.xml" Id="R6245fce57da042cd" /><Relationship Type="http://schemas.openxmlformats.org/officeDocument/2006/relationships/slide" Target="/ppt/slides/slide6.xml" Id="R46439f63a8e3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7edacd8c2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3ceac006a4db0" /><Relationship Type="http://schemas.openxmlformats.org/officeDocument/2006/relationships/theme" Target="/ppt/slideMasters/theme/theme1.xml" Id="Rfd152e63aaab47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3ceac006a4d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fcb099dc543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c2d330d349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2d30c04f84c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ad701fbda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21d57431a46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b91dcc260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 - FORBUNDET FOR KUNST OG KULTUR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 - FORBUNDET FOR KUNST OG KULTUR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72 760 431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12 277 863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49 759 401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982 708 257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