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c71d7289ebe4d3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14a88daf284414a"/>
  </p:sldMasterIdLst>
  <p:sldIdLst>
    <p:sldId xmlns:r="http://schemas.openxmlformats.org/officeDocument/2006/relationships" id="256" r:id="Rdc9457402f1b496d"/>
    <p:sldId xmlns:r="http://schemas.openxmlformats.org/officeDocument/2006/relationships" id="257" r:id="Rd896de0db60541e4"/>
    <p:sldId xmlns:r="http://schemas.openxmlformats.org/officeDocument/2006/relationships" id="258" r:id="R3c601cf5ccea4e7c"/>
    <p:sldId xmlns:r="http://schemas.openxmlformats.org/officeDocument/2006/relationships" id="259" r:id="R3aa3a305e98a408c"/>
    <p:sldId xmlns:r="http://schemas.openxmlformats.org/officeDocument/2006/relationships" id="260" r:id="R316ad959b0444db2"/>
    <p:sldId xmlns:r="http://schemas.openxmlformats.org/officeDocument/2006/relationships" id="261" r:id="R1a55a56041a24645"/>
    <p:sldId xmlns:r="http://schemas.openxmlformats.org/officeDocument/2006/relationships" id="262" r:id="R776a092cfbd043a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4a88daf284414a" /><Relationship Type="http://schemas.openxmlformats.org/officeDocument/2006/relationships/slide" Target="/ppt/slides/slide1.xml" Id="Rdc9457402f1b496d" /><Relationship Type="http://schemas.openxmlformats.org/officeDocument/2006/relationships/slide" Target="/ppt/slides/slide2.xml" Id="Rd896de0db60541e4" /><Relationship Type="http://schemas.openxmlformats.org/officeDocument/2006/relationships/slide" Target="/ppt/slides/slide3.xml" Id="R3c601cf5ccea4e7c" /><Relationship Type="http://schemas.openxmlformats.org/officeDocument/2006/relationships/slide" Target="/ppt/slides/slide4.xml" Id="R3aa3a305e98a408c" /><Relationship Type="http://schemas.openxmlformats.org/officeDocument/2006/relationships/slide" Target="/ppt/slides/slide5.xml" Id="R316ad959b0444db2" /><Relationship Type="http://schemas.openxmlformats.org/officeDocument/2006/relationships/slide" Target="/ppt/slides/slide6.xml" Id="R1a55a56041a24645" /><Relationship Type="http://schemas.openxmlformats.org/officeDocument/2006/relationships/slide" Target="/ppt/slides/slide7.xml" Id="R776a092cfbd043a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93d4239e9c41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017a16c4604bb8" /><Relationship Type="http://schemas.openxmlformats.org/officeDocument/2006/relationships/theme" Target="/ppt/slideMasters/theme/theme1.xml" Id="R501adbfa07d54d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017a16c4604b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86215ea7a2438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4d333f504743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a442b00146435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041e19ef7a4a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30dcaf95544dd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7029e1a4f043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913fd8904341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AKTIV ØKONOMI CONSULT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AKTIV ØKONOMI CONSULT AS ble etablert [år] og holder til i Kolbotn.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12 825 240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2 304 994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1 868 670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2 107 869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6 753 073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 PEDERSEN  –  66,0 %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TDS INVEST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TP-INVEST AS  –  14,0 %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Kolbotnveien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1410 Kolbotn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 80 28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982 597 560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