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24167ca0dc4a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46e946832540ec"/>
  </p:sldMasterIdLst>
  <p:sldIdLst>
    <p:sldId xmlns:r="http://schemas.openxmlformats.org/officeDocument/2006/relationships" id="256" r:id="R28b9bcbf444f456b"/>
    <p:sldId xmlns:r="http://schemas.openxmlformats.org/officeDocument/2006/relationships" id="257" r:id="R54d80e0d75aa48d6"/>
    <p:sldId xmlns:r="http://schemas.openxmlformats.org/officeDocument/2006/relationships" id="258" r:id="R89c6062c117d4a4a"/>
    <p:sldId xmlns:r="http://schemas.openxmlformats.org/officeDocument/2006/relationships" id="259" r:id="Rcdeb2f9f84fd4e4b"/>
    <p:sldId xmlns:r="http://schemas.openxmlformats.org/officeDocument/2006/relationships" id="260" r:id="R1c62895acdfd41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46e946832540ec" /><Relationship Type="http://schemas.openxmlformats.org/officeDocument/2006/relationships/slide" Target="/ppt/slides/slide1.xml" Id="R28b9bcbf444f456b" /><Relationship Type="http://schemas.openxmlformats.org/officeDocument/2006/relationships/slide" Target="/ppt/slides/slide2.xml" Id="R54d80e0d75aa48d6" /><Relationship Type="http://schemas.openxmlformats.org/officeDocument/2006/relationships/slide" Target="/ppt/slides/slide3.xml" Id="R89c6062c117d4a4a" /><Relationship Type="http://schemas.openxmlformats.org/officeDocument/2006/relationships/slide" Target="/ppt/slides/slide4.xml" Id="Rcdeb2f9f84fd4e4b" /><Relationship Type="http://schemas.openxmlformats.org/officeDocument/2006/relationships/slide" Target="/ppt/slides/slide5.xml" Id="R1c62895acdfd41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18798e96b4c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938d63ba34c66" /><Relationship Type="http://schemas.openxmlformats.org/officeDocument/2006/relationships/theme" Target="/ppt/slideMasters/theme/theme1.xml" Id="Rb200c4638c144e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0938d63ba34c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ec46fc3034e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8cca1dab84d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0dcd8cc6848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7ff56b65448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4c51a93a743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HOLBERG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HOLBERG NORGE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Nygårdsgaten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982 524 490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