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54da730ada42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571df60d224e37"/>
  </p:sldMasterIdLst>
  <p:sldIdLst>
    <p:sldId xmlns:r="http://schemas.openxmlformats.org/officeDocument/2006/relationships" id="256" r:id="Ra437416f42094b6e"/>
    <p:sldId xmlns:r="http://schemas.openxmlformats.org/officeDocument/2006/relationships" id="257" r:id="R6995d4551fd24113"/>
    <p:sldId xmlns:r="http://schemas.openxmlformats.org/officeDocument/2006/relationships" id="258" r:id="Rfe963cad861b4ecd"/>
    <p:sldId xmlns:r="http://schemas.openxmlformats.org/officeDocument/2006/relationships" id="259" r:id="R686d1a2398f34234"/>
    <p:sldId xmlns:r="http://schemas.openxmlformats.org/officeDocument/2006/relationships" id="260" r:id="Rba5dbaeeaee74f6b"/>
    <p:sldId xmlns:r="http://schemas.openxmlformats.org/officeDocument/2006/relationships" id="261" r:id="Ra4314e4ac20042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571df60d224e37" /><Relationship Type="http://schemas.openxmlformats.org/officeDocument/2006/relationships/slide" Target="/ppt/slides/slide1.xml" Id="Ra437416f42094b6e" /><Relationship Type="http://schemas.openxmlformats.org/officeDocument/2006/relationships/slide" Target="/ppt/slides/slide2.xml" Id="R6995d4551fd24113" /><Relationship Type="http://schemas.openxmlformats.org/officeDocument/2006/relationships/slide" Target="/ppt/slides/slide3.xml" Id="Rfe963cad861b4ecd" /><Relationship Type="http://schemas.openxmlformats.org/officeDocument/2006/relationships/slide" Target="/ppt/slides/slide4.xml" Id="R686d1a2398f34234" /><Relationship Type="http://schemas.openxmlformats.org/officeDocument/2006/relationships/slide" Target="/ppt/slides/slide5.xml" Id="Rba5dbaeeaee74f6b" /><Relationship Type="http://schemas.openxmlformats.org/officeDocument/2006/relationships/slide" Target="/ppt/slides/slide6.xml" Id="Ra4314e4ac20042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493b3989fa4d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2c87f3c774f84" /><Relationship Type="http://schemas.openxmlformats.org/officeDocument/2006/relationships/theme" Target="/ppt/slideMasters/theme/theme1.xml" Id="R7c7306682d1444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a2c87f3c774f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27f9786c84c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7176e99064a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492e2db9e45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e310bf0b449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2d727085c43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e2cd162bd47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HOLBERG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HOLBERG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HOLBERG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HOLBERG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HOLBERG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HOLBERG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Nygårdsgaten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21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post@holberg.no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www.holberg.no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982 524 490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HOLBERG NORGE</a:t>
            </a:r>
          </a:p>
        </p:txBody>
      </p:sp>
    </p:spTree>
  </p:cSld>
  <p:clrMapOvr>
    <a:masterClrMapping xmlns:a="http://schemas.openxmlformats.org/drawingml/2006/main"/>
  </p:clrMapOvr>
</p:sld>
</file>