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e9ca6ddfa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6c040680f4a4a"/>
  </p:sldMasterIdLst>
  <p:sldIdLst>
    <p:sldId xmlns:r="http://schemas.openxmlformats.org/officeDocument/2006/relationships" id="256" r:id="Rf0d0636e28f146d6"/>
    <p:sldId xmlns:r="http://schemas.openxmlformats.org/officeDocument/2006/relationships" id="257" r:id="R92c36a6292c0485e"/>
    <p:sldId xmlns:r="http://schemas.openxmlformats.org/officeDocument/2006/relationships" id="258" r:id="Rb5d63b48480447bd"/>
    <p:sldId xmlns:r="http://schemas.openxmlformats.org/officeDocument/2006/relationships" id="259" r:id="Rc8431c70b5914231"/>
    <p:sldId xmlns:r="http://schemas.openxmlformats.org/officeDocument/2006/relationships" id="260" r:id="R6721a966e4a14f8a"/>
    <p:sldId xmlns:r="http://schemas.openxmlformats.org/officeDocument/2006/relationships" id="261" r:id="R99f51f6775ee459c"/>
    <p:sldId xmlns:r="http://schemas.openxmlformats.org/officeDocument/2006/relationships" id="262" r:id="Rdf9aa75ec830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c040680f4a4a" /><Relationship Type="http://schemas.openxmlformats.org/officeDocument/2006/relationships/slide" Target="/ppt/slides/slide1.xml" Id="Rf0d0636e28f146d6" /><Relationship Type="http://schemas.openxmlformats.org/officeDocument/2006/relationships/slide" Target="/ppt/slides/slide2.xml" Id="R92c36a6292c0485e" /><Relationship Type="http://schemas.openxmlformats.org/officeDocument/2006/relationships/slide" Target="/ppt/slides/slide3.xml" Id="Rb5d63b48480447bd" /><Relationship Type="http://schemas.openxmlformats.org/officeDocument/2006/relationships/slide" Target="/ppt/slides/slide4.xml" Id="Rc8431c70b5914231" /><Relationship Type="http://schemas.openxmlformats.org/officeDocument/2006/relationships/slide" Target="/ppt/slides/slide5.xml" Id="R6721a966e4a14f8a" /><Relationship Type="http://schemas.openxmlformats.org/officeDocument/2006/relationships/slide" Target="/ppt/slides/slide6.xml" Id="R99f51f6775ee459c" /><Relationship Type="http://schemas.openxmlformats.org/officeDocument/2006/relationships/slide" Target="/ppt/slides/slide7.xml" Id="Rdf9aa75ec830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132dab19b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99e5c9124ee1" /><Relationship Type="http://schemas.openxmlformats.org/officeDocument/2006/relationships/theme" Target="/ppt/slideMasters/theme/theme1.xml" Id="R5ea6ddcdcc40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499e5c912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f6e0c5634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71474566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d33e1595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060e1c00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586f6e8a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7d38b549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66668166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