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5377f0da6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944e303c94364"/>
  </p:sldMasterIdLst>
  <p:sldIdLst>
    <p:sldId xmlns:r="http://schemas.openxmlformats.org/officeDocument/2006/relationships" id="256" r:id="Rc09d8ece0ce14c45"/>
    <p:sldId xmlns:r="http://schemas.openxmlformats.org/officeDocument/2006/relationships" id="257" r:id="Rd0c2a26a17fa4e70"/>
    <p:sldId xmlns:r="http://schemas.openxmlformats.org/officeDocument/2006/relationships" id="258" r:id="R8810fdcc643040a8"/>
    <p:sldId xmlns:r="http://schemas.openxmlformats.org/officeDocument/2006/relationships" id="259" r:id="R6abf6ecd92564340"/>
    <p:sldId xmlns:r="http://schemas.openxmlformats.org/officeDocument/2006/relationships" id="260" r:id="R9626ec08b839473c"/>
    <p:sldId xmlns:r="http://schemas.openxmlformats.org/officeDocument/2006/relationships" id="261" r:id="R6ad94684dc2a4cd7"/>
    <p:sldId xmlns:r="http://schemas.openxmlformats.org/officeDocument/2006/relationships" id="262" r:id="R7412c7998311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944e303c94364" /><Relationship Type="http://schemas.openxmlformats.org/officeDocument/2006/relationships/slide" Target="/ppt/slides/slide1.xml" Id="Rc09d8ece0ce14c45" /><Relationship Type="http://schemas.openxmlformats.org/officeDocument/2006/relationships/slide" Target="/ppt/slides/slide2.xml" Id="Rd0c2a26a17fa4e70" /><Relationship Type="http://schemas.openxmlformats.org/officeDocument/2006/relationships/slide" Target="/ppt/slides/slide3.xml" Id="R8810fdcc643040a8" /><Relationship Type="http://schemas.openxmlformats.org/officeDocument/2006/relationships/slide" Target="/ppt/slides/slide4.xml" Id="R6abf6ecd92564340" /><Relationship Type="http://schemas.openxmlformats.org/officeDocument/2006/relationships/slide" Target="/ppt/slides/slide5.xml" Id="R9626ec08b839473c" /><Relationship Type="http://schemas.openxmlformats.org/officeDocument/2006/relationships/slide" Target="/ppt/slides/slide6.xml" Id="R6ad94684dc2a4cd7" /><Relationship Type="http://schemas.openxmlformats.org/officeDocument/2006/relationships/slide" Target="/ppt/slides/slide7.xml" Id="R7412c7998311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bbefcb6e0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941bf00174614" /><Relationship Type="http://schemas.openxmlformats.org/officeDocument/2006/relationships/theme" Target="/ppt/slideMasters/theme/theme1.xml" Id="Rff053e637340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941bf0017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f8dca0bb2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fe1dc46ec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de87b79a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d85f019f8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dac695023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5ae1686b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d359d1bf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BRUVIK-MEYER GEIR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KATHRINE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