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ca8afc09d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78b744bd043d1"/>
  </p:sldMasterIdLst>
  <p:sldIdLst>
    <p:sldId xmlns:r="http://schemas.openxmlformats.org/officeDocument/2006/relationships" id="256" r:id="Rc0b2cec73ce34f18"/>
    <p:sldId xmlns:r="http://schemas.openxmlformats.org/officeDocument/2006/relationships" id="257" r:id="R42185522071e42ee"/>
    <p:sldId xmlns:r="http://schemas.openxmlformats.org/officeDocument/2006/relationships" id="258" r:id="Ra4fff290be914cad"/>
    <p:sldId xmlns:r="http://schemas.openxmlformats.org/officeDocument/2006/relationships" id="259" r:id="R07132629e5ec4345"/>
    <p:sldId xmlns:r="http://schemas.openxmlformats.org/officeDocument/2006/relationships" id="260" r:id="R61e02f53ea7c4dfb"/>
    <p:sldId xmlns:r="http://schemas.openxmlformats.org/officeDocument/2006/relationships" id="261" r:id="R337887bbd03f4107"/>
    <p:sldId xmlns:r="http://schemas.openxmlformats.org/officeDocument/2006/relationships" id="262" r:id="R688e84050a59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78b744bd043d1" /><Relationship Type="http://schemas.openxmlformats.org/officeDocument/2006/relationships/slide" Target="/ppt/slides/slide1.xml" Id="Rc0b2cec73ce34f18" /><Relationship Type="http://schemas.openxmlformats.org/officeDocument/2006/relationships/slide" Target="/ppt/slides/slide2.xml" Id="R42185522071e42ee" /><Relationship Type="http://schemas.openxmlformats.org/officeDocument/2006/relationships/slide" Target="/ppt/slides/slide3.xml" Id="Ra4fff290be914cad" /><Relationship Type="http://schemas.openxmlformats.org/officeDocument/2006/relationships/slide" Target="/ppt/slides/slide4.xml" Id="R07132629e5ec4345" /><Relationship Type="http://schemas.openxmlformats.org/officeDocument/2006/relationships/slide" Target="/ppt/slides/slide5.xml" Id="R61e02f53ea7c4dfb" /><Relationship Type="http://schemas.openxmlformats.org/officeDocument/2006/relationships/slide" Target="/ppt/slides/slide6.xml" Id="R337887bbd03f4107" /><Relationship Type="http://schemas.openxmlformats.org/officeDocument/2006/relationships/slide" Target="/ppt/slides/slide7.xml" Id="R688e84050a59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6f5c5fb1f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4ea515624538" /><Relationship Type="http://schemas.openxmlformats.org/officeDocument/2006/relationships/theme" Target="/ppt/slideMasters/theme/theme1.xml" Id="R915fd4663dd5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24ea51562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58ff25e1a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579486e0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4af35ec5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7729cef1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6aaccdb9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96e32c35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e8b71d94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