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ccf47b61d244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91d33729a74340"/>
  </p:sldMasterIdLst>
  <p:sldIdLst>
    <p:sldId xmlns:r="http://schemas.openxmlformats.org/officeDocument/2006/relationships" id="256" r:id="R5cb5e062a2e548b6"/>
    <p:sldId xmlns:r="http://schemas.openxmlformats.org/officeDocument/2006/relationships" id="257" r:id="R67514ec68fc8419d"/>
    <p:sldId xmlns:r="http://schemas.openxmlformats.org/officeDocument/2006/relationships" id="258" r:id="R8e1497c531b84980"/>
    <p:sldId xmlns:r="http://schemas.openxmlformats.org/officeDocument/2006/relationships" id="259" r:id="R5287c1c0ed554476"/>
    <p:sldId xmlns:r="http://schemas.openxmlformats.org/officeDocument/2006/relationships" id="260" r:id="R2b5f8e0891ad4726"/>
    <p:sldId xmlns:r="http://schemas.openxmlformats.org/officeDocument/2006/relationships" id="261" r:id="Rbd9139a512354f89"/>
    <p:sldId xmlns:r="http://schemas.openxmlformats.org/officeDocument/2006/relationships" id="262" r:id="Rdabfbc95ac24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1d33729a74340" /><Relationship Type="http://schemas.openxmlformats.org/officeDocument/2006/relationships/slide" Target="/ppt/slides/slide1.xml" Id="R5cb5e062a2e548b6" /><Relationship Type="http://schemas.openxmlformats.org/officeDocument/2006/relationships/slide" Target="/ppt/slides/slide2.xml" Id="R67514ec68fc8419d" /><Relationship Type="http://schemas.openxmlformats.org/officeDocument/2006/relationships/slide" Target="/ppt/slides/slide3.xml" Id="R8e1497c531b84980" /><Relationship Type="http://schemas.openxmlformats.org/officeDocument/2006/relationships/slide" Target="/ppt/slides/slide4.xml" Id="R5287c1c0ed554476" /><Relationship Type="http://schemas.openxmlformats.org/officeDocument/2006/relationships/slide" Target="/ppt/slides/slide5.xml" Id="R2b5f8e0891ad4726" /><Relationship Type="http://schemas.openxmlformats.org/officeDocument/2006/relationships/slide" Target="/ppt/slides/slide6.xml" Id="Rbd9139a512354f89" /><Relationship Type="http://schemas.openxmlformats.org/officeDocument/2006/relationships/slide" Target="/ppt/slides/slide7.xml" Id="Rdabfbc95ac24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387864eb14a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34e381d9f4c2c" /><Relationship Type="http://schemas.openxmlformats.org/officeDocument/2006/relationships/theme" Target="/ppt/slideMasters/theme/theme1.xml" Id="R540469c003454b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e34e381d9f4c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4fb6f1c1440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a041dd25841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c38f5856844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d7cb6155c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1fce8f59d48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41829ef9f47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b7a2189b14d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HARINGCO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HARINGCO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2 067 775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2 067 775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ÅSMUND LØVMO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 Løvmo, Siriusvegen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harlovmo@gmail.com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982 449 383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