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f9bdf11f4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680434c184df8"/>
  </p:sldMasterIdLst>
  <p:sldIdLst>
    <p:sldId xmlns:r="http://schemas.openxmlformats.org/officeDocument/2006/relationships" id="256" r:id="Rde8fb7b8a66043e2"/>
    <p:sldId xmlns:r="http://schemas.openxmlformats.org/officeDocument/2006/relationships" id="257" r:id="R7b86697ff3154238"/>
    <p:sldId xmlns:r="http://schemas.openxmlformats.org/officeDocument/2006/relationships" id="258" r:id="R3c98acc7efc24522"/>
    <p:sldId xmlns:r="http://schemas.openxmlformats.org/officeDocument/2006/relationships" id="259" r:id="Rc281b29da1c34185"/>
    <p:sldId xmlns:r="http://schemas.openxmlformats.org/officeDocument/2006/relationships" id="260" r:id="Raad355c31f254abf"/>
    <p:sldId xmlns:r="http://schemas.openxmlformats.org/officeDocument/2006/relationships" id="261" r:id="Rb2f818ad968940c8"/>
    <p:sldId xmlns:r="http://schemas.openxmlformats.org/officeDocument/2006/relationships" id="262" r:id="Rc92654424671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680434c184df8" /><Relationship Type="http://schemas.openxmlformats.org/officeDocument/2006/relationships/slide" Target="/ppt/slides/slide1.xml" Id="Rde8fb7b8a66043e2" /><Relationship Type="http://schemas.openxmlformats.org/officeDocument/2006/relationships/slide" Target="/ppt/slides/slide2.xml" Id="R7b86697ff3154238" /><Relationship Type="http://schemas.openxmlformats.org/officeDocument/2006/relationships/slide" Target="/ppt/slides/slide3.xml" Id="R3c98acc7efc24522" /><Relationship Type="http://schemas.openxmlformats.org/officeDocument/2006/relationships/slide" Target="/ppt/slides/slide4.xml" Id="Rc281b29da1c34185" /><Relationship Type="http://schemas.openxmlformats.org/officeDocument/2006/relationships/slide" Target="/ppt/slides/slide5.xml" Id="Raad355c31f254abf" /><Relationship Type="http://schemas.openxmlformats.org/officeDocument/2006/relationships/slide" Target="/ppt/slides/slide6.xml" Id="Rb2f818ad968940c8" /><Relationship Type="http://schemas.openxmlformats.org/officeDocument/2006/relationships/slide" Target="/ppt/slides/slide7.xml" Id="Rc92654424671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12bc0ef1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7e03ce8fa4d2c" /><Relationship Type="http://schemas.openxmlformats.org/officeDocument/2006/relationships/theme" Target="/ppt/slideMasters/theme/theme1.xml" Id="Rec4c6c9a5ad7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7e03ce8fa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ec7133aa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06ca7908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7c7a2fc1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051c1bac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131d0d84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51cc12be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d90bcbf1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