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a341005a642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3117057ab54f3f"/>
  </p:sldMasterIdLst>
  <p:sldIdLst>
    <p:sldId xmlns:r="http://schemas.openxmlformats.org/officeDocument/2006/relationships" id="256" r:id="R6d74e1228d0848d8"/>
    <p:sldId xmlns:r="http://schemas.openxmlformats.org/officeDocument/2006/relationships" id="257" r:id="Rae4935de389b4667"/>
    <p:sldId xmlns:r="http://schemas.openxmlformats.org/officeDocument/2006/relationships" id="258" r:id="R943263868b3f43cd"/>
    <p:sldId xmlns:r="http://schemas.openxmlformats.org/officeDocument/2006/relationships" id="259" r:id="R2851d2be08764ca7"/>
    <p:sldId xmlns:r="http://schemas.openxmlformats.org/officeDocument/2006/relationships" id="260" r:id="R989f4fa0b3e346ac"/>
    <p:sldId xmlns:r="http://schemas.openxmlformats.org/officeDocument/2006/relationships" id="261" r:id="Rf61e15b845eb4171"/>
    <p:sldId xmlns:r="http://schemas.openxmlformats.org/officeDocument/2006/relationships" id="262" r:id="R7cbae4a0691f4c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117057ab54f3f" /><Relationship Type="http://schemas.openxmlformats.org/officeDocument/2006/relationships/slide" Target="/ppt/slides/slide1.xml" Id="R6d74e1228d0848d8" /><Relationship Type="http://schemas.openxmlformats.org/officeDocument/2006/relationships/slide" Target="/ppt/slides/slide2.xml" Id="Rae4935de389b4667" /><Relationship Type="http://schemas.openxmlformats.org/officeDocument/2006/relationships/slide" Target="/ppt/slides/slide3.xml" Id="R943263868b3f43cd" /><Relationship Type="http://schemas.openxmlformats.org/officeDocument/2006/relationships/slide" Target="/ppt/slides/slide4.xml" Id="R2851d2be08764ca7" /><Relationship Type="http://schemas.openxmlformats.org/officeDocument/2006/relationships/slide" Target="/ppt/slides/slide5.xml" Id="R989f4fa0b3e346ac" /><Relationship Type="http://schemas.openxmlformats.org/officeDocument/2006/relationships/slide" Target="/ppt/slides/slide6.xml" Id="Rf61e15b845eb4171" /><Relationship Type="http://schemas.openxmlformats.org/officeDocument/2006/relationships/slide" Target="/ppt/slides/slide7.xml" Id="R7cbae4a0691f4c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af5ba3d5546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be65a7053433b" /><Relationship Type="http://schemas.openxmlformats.org/officeDocument/2006/relationships/theme" Target="/ppt/slideMasters/theme/theme1.xml" Id="R8d650a0d5ea54f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ebe65a705343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db21f434943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5d6eef521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a2640f6764a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5f84818384f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f4fb210084d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5e03dbbe643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8591870a3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8 703 063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8 731 230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AAGE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jaj@nsv-invest.no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982 389 542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