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12532de7984d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1a5d3fd9be4ed1"/>
  </p:sldMasterIdLst>
  <p:sldIdLst>
    <p:sldId xmlns:r="http://schemas.openxmlformats.org/officeDocument/2006/relationships" id="256" r:id="R004a31fad4524a01"/>
    <p:sldId xmlns:r="http://schemas.openxmlformats.org/officeDocument/2006/relationships" id="257" r:id="R70edbf30c0aa43e9"/>
    <p:sldId xmlns:r="http://schemas.openxmlformats.org/officeDocument/2006/relationships" id="258" r:id="Rf6baf74fb6414b1f"/>
    <p:sldId xmlns:r="http://schemas.openxmlformats.org/officeDocument/2006/relationships" id="259" r:id="Rdf0ea7e2eb9b4e74"/>
    <p:sldId xmlns:r="http://schemas.openxmlformats.org/officeDocument/2006/relationships" id="260" r:id="Ra720ac4a8ddf4383"/>
    <p:sldId xmlns:r="http://schemas.openxmlformats.org/officeDocument/2006/relationships" id="261" r:id="Rc5bc29a5b3024a40"/>
    <p:sldId xmlns:r="http://schemas.openxmlformats.org/officeDocument/2006/relationships" id="262" r:id="Rcdc74f19857347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1a5d3fd9be4ed1" /><Relationship Type="http://schemas.openxmlformats.org/officeDocument/2006/relationships/slide" Target="/ppt/slides/slide1.xml" Id="R004a31fad4524a01" /><Relationship Type="http://schemas.openxmlformats.org/officeDocument/2006/relationships/slide" Target="/ppt/slides/slide2.xml" Id="R70edbf30c0aa43e9" /><Relationship Type="http://schemas.openxmlformats.org/officeDocument/2006/relationships/slide" Target="/ppt/slides/slide3.xml" Id="Rf6baf74fb6414b1f" /><Relationship Type="http://schemas.openxmlformats.org/officeDocument/2006/relationships/slide" Target="/ppt/slides/slide4.xml" Id="Rdf0ea7e2eb9b4e74" /><Relationship Type="http://schemas.openxmlformats.org/officeDocument/2006/relationships/slide" Target="/ppt/slides/slide5.xml" Id="Ra720ac4a8ddf4383" /><Relationship Type="http://schemas.openxmlformats.org/officeDocument/2006/relationships/slide" Target="/ppt/slides/slide6.xml" Id="Rc5bc29a5b3024a40" /><Relationship Type="http://schemas.openxmlformats.org/officeDocument/2006/relationships/slide" Target="/ppt/slides/slide7.xml" Id="Rcdc74f19857347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e8d05b6da4c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7a69d7ff64b43" /><Relationship Type="http://schemas.openxmlformats.org/officeDocument/2006/relationships/theme" Target="/ppt/slideMasters/theme/theme1.xml" Id="R0bb1085bdf4a45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97a69d7ff64b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359d62ae94d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944b9876547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8e66a445249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b21af598942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cc0b86e754c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1bf72d0a243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79a8af89746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R-NR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R-NR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639 692 405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74 472 315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73 349 307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30 445 206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193 924 016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ANGELL-HANSEN TRINE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BRINGSVERD JOHAN THULIN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BYSTRØM KETIL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VIDAR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HJELME EYSTEIN OLAV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SVEIN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Salemsvegen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firmapost@rsmnorge.no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www.rsmnorge.no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982 316 588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