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a52e67708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ad6e6048b43c3"/>
  </p:sldMasterIdLst>
  <p:sldIdLst>
    <p:sldId xmlns:r="http://schemas.openxmlformats.org/officeDocument/2006/relationships" id="256" r:id="R6a07333773d14743"/>
    <p:sldId xmlns:r="http://schemas.openxmlformats.org/officeDocument/2006/relationships" id="257" r:id="Re87bd362308c4961"/>
    <p:sldId xmlns:r="http://schemas.openxmlformats.org/officeDocument/2006/relationships" id="258" r:id="Rf3b33c0d185c4cf3"/>
    <p:sldId xmlns:r="http://schemas.openxmlformats.org/officeDocument/2006/relationships" id="259" r:id="R8d0d13a84cb74d35"/>
    <p:sldId xmlns:r="http://schemas.openxmlformats.org/officeDocument/2006/relationships" id="260" r:id="R74784995c8ee4068"/>
    <p:sldId xmlns:r="http://schemas.openxmlformats.org/officeDocument/2006/relationships" id="261" r:id="R17b643870d354b6f"/>
    <p:sldId xmlns:r="http://schemas.openxmlformats.org/officeDocument/2006/relationships" id="262" r:id="Rb3d53196d970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ad6e6048b43c3" /><Relationship Type="http://schemas.openxmlformats.org/officeDocument/2006/relationships/slide" Target="/ppt/slides/slide1.xml" Id="R6a07333773d14743" /><Relationship Type="http://schemas.openxmlformats.org/officeDocument/2006/relationships/slide" Target="/ppt/slides/slide2.xml" Id="Re87bd362308c4961" /><Relationship Type="http://schemas.openxmlformats.org/officeDocument/2006/relationships/slide" Target="/ppt/slides/slide3.xml" Id="Rf3b33c0d185c4cf3" /><Relationship Type="http://schemas.openxmlformats.org/officeDocument/2006/relationships/slide" Target="/ppt/slides/slide4.xml" Id="R8d0d13a84cb74d35" /><Relationship Type="http://schemas.openxmlformats.org/officeDocument/2006/relationships/slide" Target="/ppt/slides/slide5.xml" Id="R74784995c8ee4068" /><Relationship Type="http://schemas.openxmlformats.org/officeDocument/2006/relationships/slide" Target="/ppt/slides/slide6.xml" Id="R17b643870d354b6f" /><Relationship Type="http://schemas.openxmlformats.org/officeDocument/2006/relationships/slide" Target="/ppt/slides/slide7.xml" Id="Rb3d53196d970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95ca9a592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2228b727402e" /><Relationship Type="http://schemas.openxmlformats.org/officeDocument/2006/relationships/theme" Target="/ppt/slideMasters/theme/theme1.xml" Id="R211636e12d61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f2228b727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146f21a0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46ece73f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5b4e444f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7a6cfcb1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de61c2cc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eec5c19e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b296d75e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