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f9e043f50844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baa695d4ee45c2"/>
  </p:sldMasterIdLst>
  <p:sldIdLst>
    <p:sldId xmlns:r="http://schemas.openxmlformats.org/officeDocument/2006/relationships" id="256" r:id="R4dd81f5fdbbc49fc"/>
    <p:sldId xmlns:r="http://schemas.openxmlformats.org/officeDocument/2006/relationships" id="257" r:id="R966770611a0e4d39"/>
    <p:sldId xmlns:r="http://schemas.openxmlformats.org/officeDocument/2006/relationships" id="258" r:id="R97a98697c24a4304"/>
    <p:sldId xmlns:r="http://schemas.openxmlformats.org/officeDocument/2006/relationships" id="259" r:id="R706011efd4df4cb9"/>
    <p:sldId xmlns:r="http://schemas.openxmlformats.org/officeDocument/2006/relationships" id="260" r:id="R17ea8851df2f483a"/>
    <p:sldId xmlns:r="http://schemas.openxmlformats.org/officeDocument/2006/relationships" id="261" r:id="Reb8b13fb74cc419c"/>
    <p:sldId xmlns:r="http://schemas.openxmlformats.org/officeDocument/2006/relationships" id="262" r:id="Rf3ecca78e8b44a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baa695d4ee45c2" /><Relationship Type="http://schemas.openxmlformats.org/officeDocument/2006/relationships/slide" Target="/ppt/slides/slide1.xml" Id="R4dd81f5fdbbc49fc" /><Relationship Type="http://schemas.openxmlformats.org/officeDocument/2006/relationships/slide" Target="/ppt/slides/slide2.xml" Id="R966770611a0e4d39" /><Relationship Type="http://schemas.openxmlformats.org/officeDocument/2006/relationships/slide" Target="/ppt/slides/slide3.xml" Id="R97a98697c24a4304" /><Relationship Type="http://schemas.openxmlformats.org/officeDocument/2006/relationships/slide" Target="/ppt/slides/slide4.xml" Id="R706011efd4df4cb9" /><Relationship Type="http://schemas.openxmlformats.org/officeDocument/2006/relationships/slide" Target="/ppt/slides/slide5.xml" Id="R17ea8851df2f483a" /><Relationship Type="http://schemas.openxmlformats.org/officeDocument/2006/relationships/slide" Target="/ppt/slides/slide6.xml" Id="Reb8b13fb74cc419c" /><Relationship Type="http://schemas.openxmlformats.org/officeDocument/2006/relationships/slide" Target="/ppt/slides/slide7.xml" Id="Rf3ecca78e8b44a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8fad3995048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8200d4dfd4dc0" /><Relationship Type="http://schemas.openxmlformats.org/officeDocument/2006/relationships/theme" Target="/ppt/slideMasters/theme/theme1.xml" Id="R00c822a0c44c49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88200d4dfd4d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c36f8040d41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281026b604c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e2dbd76f94e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7305847e547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e1db815e94f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f652753d44b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2999f9f7743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 WIIK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WIIK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−929 443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11 642 647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35 785 783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46 606 149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ARNE WIIK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 KATRIN SUSANNE WIIK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96 38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982 274 613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WIIK HOLDING AS</a:t>
            </a:r>
          </a:p>
        </p:txBody>
      </p:sp>
    </p:spTree>
  </p:cSld>
  <p:clrMapOvr>
    <a:masterClrMapping xmlns:a="http://schemas.openxmlformats.org/drawingml/2006/main"/>
  </p:clrMapOvr>
</p:sld>
</file>