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8c2b4c582142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696dd8643d4313"/>
  </p:sldMasterIdLst>
  <p:sldIdLst>
    <p:sldId xmlns:r="http://schemas.openxmlformats.org/officeDocument/2006/relationships" id="256" r:id="R72b1db97f3d54bc8"/>
    <p:sldId xmlns:r="http://schemas.openxmlformats.org/officeDocument/2006/relationships" id="257" r:id="R452bdd368bc34669"/>
    <p:sldId xmlns:r="http://schemas.openxmlformats.org/officeDocument/2006/relationships" id="258" r:id="Rd0be0570d8464bf3"/>
    <p:sldId xmlns:r="http://schemas.openxmlformats.org/officeDocument/2006/relationships" id="259" r:id="R05128b8f56e84840"/>
    <p:sldId xmlns:r="http://schemas.openxmlformats.org/officeDocument/2006/relationships" id="260" r:id="Rd38542a15c414c85"/>
    <p:sldId xmlns:r="http://schemas.openxmlformats.org/officeDocument/2006/relationships" id="261" r:id="R0bd6988bd5484d3c"/>
    <p:sldId xmlns:r="http://schemas.openxmlformats.org/officeDocument/2006/relationships" id="262" r:id="R2a1f86da15554f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96dd8643d4313" /><Relationship Type="http://schemas.openxmlformats.org/officeDocument/2006/relationships/slide" Target="/ppt/slides/slide1.xml" Id="R72b1db97f3d54bc8" /><Relationship Type="http://schemas.openxmlformats.org/officeDocument/2006/relationships/slide" Target="/ppt/slides/slide2.xml" Id="R452bdd368bc34669" /><Relationship Type="http://schemas.openxmlformats.org/officeDocument/2006/relationships/slide" Target="/ppt/slides/slide3.xml" Id="Rd0be0570d8464bf3" /><Relationship Type="http://schemas.openxmlformats.org/officeDocument/2006/relationships/slide" Target="/ppt/slides/slide4.xml" Id="R05128b8f56e84840" /><Relationship Type="http://schemas.openxmlformats.org/officeDocument/2006/relationships/slide" Target="/ppt/slides/slide5.xml" Id="Rd38542a15c414c85" /><Relationship Type="http://schemas.openxmlformats.org/officeDocument/2006/relationships/slide" Target="/ppt/slides/slide6.xml" Id="R0bd6988bd5484d3c" /><Relationship Type="http://schemas.openxmlformats.org/officeDocument/2006/relationships/slide" Target="/ppt/slides/slide7.xml" Id="R2a1f86da15554f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4dd6c6e334d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44ffb87e9494b" /><Relationship Type="http://schemas.openxmlformats.org/officeDocument/2006/relationships/theme" Target="/ppt/slideMasters/theme/theme1.xml" Id="R3d4bfb771dea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a44ffb87e9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356246fc14f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556dbd20343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d7baf993c48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e0124afb94d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952d2bded4b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d17f6af0843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b5228a4f047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REMA 1000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REMA 1000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5 889 627 000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970 235 000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309 034 000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1 173 268 000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15 524 690 000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REMA 1000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982 254 604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