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703efbb39548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cf574f092a4a42"/>
  </p:sldMasterIdLst>
  <p:sldIdLst>
    <p:sldId xmlns:r="http://schemas.openxmlformats.org/officeDocument/2006/relationships" id="256" r:id="R9c2a28724b354dfa"/>
    <p:sldId xmlns:r="http://schemas.openxmlformats.org/officeDocument/2006/relationships" id="257" r:id="Rce921e57cbc14a72"/>
    <p:sldId xmlns:r="http://schemas.openxmlformats.org/officeDocument/2006/relationships" id="258" r:id="Rd0d9480d276e44cf"/>
    <p:sldId xmlns:r="http://schemas.openxmlformats.org/officeDocument/2006/relationships" id="259" r:id="R429316ee8cbe4e9a"/>
    <p:sldId xmlns:r="http://schemas.openxmlformats.org/officeDocument/2006/relationships" id="260" r:id="R059c27b32982450b"/>
    <p:sldId xmlns:r="http://schemas.openxmlformats.org/officeDocument/2006/relationships" id="261" r:id="R174f9f27a74e47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cf574f092a4a42" /><Relationship Type="http://schemas.openxmlformats.org/officeDocument/2006/relationships/slide" Target="/ppt/slides/slide1.xml" Id="R9c2a28724b354dfa" /><Relationship Type="http://schemas.openxmlformats.org/officeDocument/2006/relationships/slide" Target="/ppt/slides/slide2.xml" Id="Rce921e57cbc14a72" /><Relationship Type="http://schemas.openxmlformats.org/officeDocument/2006/relationships/slide" Target="/ppt/slides/slide3.xml" Id="Rd0d9480d276e44cf" /><Relationship Type="http://schemas.openxmlformats.org/officeDocument/2006/relationships/slide" Target="/ppt/slides/slide4.xml" Id="R429316ee8cbe4e9a" /><Relationship Type="http://schemas.openxmlformats.org/officeDocument/2006/relationships/slide" Target="/ppt/slides/slide5.xml" Id="R059c27b32982450b" /><Relationship Type="http://schemas.openxmlformats.org/officeDocument/2006/relationships/slide" Target="/ppt/slides/slide6.xml" Id="R174f9f27a74e47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7253cda14948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ac6c724d3443cd" /><Relationship Type="http://schemas.openxmlformats.org/officeDocument/2006/relationships/theme" Target="/ppt/slideMasters/theme/theme1.xml" Id="Ra168b8f2e6a948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ac6c724d3443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c956ec68c242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05c81a91b143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e9353a1ded44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538f5830ca46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be54086d5745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47615fe7a346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MEYER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MEYER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MEYER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MEYER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MEYER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MEYER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Søderlundmyra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8622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47 77 00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post@meyer.no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meyer.no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982 181 828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MEYER AS</a:t>
            </a:r>
          </a:p>
        </p:txBody>
      </p:sp>
    </p:spTree>
  </p:cSld>
  <p:clrMapOvr>
    <a:masterClrMapping xmlns:a="http://schemas.openxmlformats.org/drawingml/2006/main"/>
  </p:clrMapOvr>
</p:sld>
</file>