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36ef52db0d43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19ac67185944aa"/>
  </p:sldMasterIdLst>
  <p:sldIdLst>
    <p:sldId xmlns:r="http://schemas.openxmlformats.org/officeDocument/2006/relationships" id="256" r:id="Ref3c9d5ce55448ad"/>
    <p:sldId xmlns:r="http://schemas.openxmlformats.org/officeDocument/2006/relationships" id="257" r:id="R8720c851d0e24242"/>
    <p:sldId xmlns:r="http://schemas.openxmlformats.org/officeDocument/2006/relationships" id="258" r:id="R32348ebb910f48ac"/>
    <p:sldId xmlns:r="http://schemas.openxmlformats.org/officeDocument/2006/relationships" id="259" r:id="Rf1b45b59ab464cbf"/>
    <p:sldId xmlns:r="http://schemas.openxmlformats.org/officeDocument/2006/relationships" id="260" r:id="R1b3fa9680c3840dd"/>
    <p:sldId xmlns:r="http://schemas.openxmlformats.org/officeDocument/2006/relationships" id="261" r:id="R138f029fae494ca8"/>
    <p:sldId xmlns:r="http://schemas.openxmlformats.org/officeDocument/2006/relationships" id="262" r:id="R2bd0cc14b93849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19ac67185944aa" /><Relationship Type="http://schemas.openxmlformats.org/officeDocument/2006/relationships/slide" Target="/ppt/slides/slide1.xml" Id="Ref3c9d5ce55448ad" /><Relationship Type="http://schemas.openxmlformats.org/officeDocument/2006/relationships/slide" Target="/ppt/slides/slide2.xml" Id="R8720c851d0e24242" /><Relationship Type="http://schemas.openxmlformats.org/officeDocument/2006/relationships/slide" Target="/ppt/slides/slide3.xml" Id="R32348ebb910f48ac" /><Relationship Type="http://schemas.openxmlformats.org/officeDocument/2006/relationships/slide" Target="/ppt/slides/slide4.xml" Id="Rf1b45b59ab464cbf" /><Relationship Type="http://schemas.openxmlformats.org/officeDocument/2006/relationships/slide" Target="/ppt/slides/slide5.xml" Id="R1b3fa9680c3840dd" /><Relationship Type="http://schemas.openxmlformats.org/officeDocument/2006/relationships/slide" Target="/ppt/slides/slide6.xml" Id="R138f029fae494ca8" /><Relationship Type="http://schemas.openxmlformats.org/officeDocument/2006/relationships/slide" Target="/ppt/slides/slide7.xml" Id="R2bd0cc14b93849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75d7c9e784d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d4857da2243c3" /><Relationship Type="http://schemas.openxmlformats.org/officeDocument/2006/relationships/theme" Target="/ppt/slideMasters/theme/theme1.xml" Id="R25e8e9fb178149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7d4857da2243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eb261bf5641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8d41f457447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8c22fb4f34a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43f791a4743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8aa0db2b149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5f8adf29648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53193f2bd4a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MESTRA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MESTRA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MESTRA ENTREPRENØR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MESTRA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MESTRA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MESTRA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32 609 754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8 108 947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6 310 188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5 648 824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19 093 048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MESTRA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HELLEBEKKEN AS  –  62,2 %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TANTUM HOLDING AS  –  37,8 %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MESTRA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Grindalsvegen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73 36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john.rune@mestermur.no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www.mestermur.no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982 129 095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MESTRA ENTREPRENØR AS</a:t>
            </a:r>
          </a:p>
        </p:txBody>
      </p:sp>
    </p:spTree>
  </p:cSld>
  <p:clrMapOvr>
    <a:masterClrMapping xmlns:a="http://schemas.openxmlformats.org/drawingml/2006/main"/>
  </p:clrMapOvr>
</p:sld>
</file>