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adf9f93ce04f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5a170c91144c33"/>
  </p:sldMasterIdLst>
  <p:sldIdLst>
    <p:sldId xmlns:r="http://schemas.openxmlformats.org/officeDocument/2006/relationships" id="256" r:id="R5a95452bb1854694"/>
    <p:sldId xmlns:r="http://schemas.openxmlformats.org/officeDocument/2006/relationships" id="257" r:id="Rc1606d01495a4c52"/>
    <p:sldId xmlns:r="http://schemas.openxmlformats.org/officeDocument/2006/relationships" id="258" r:id="R1601ed3ef5c244d0"/>
    <p:sldId xmlns:r="http://schemas.openxmlformats.org/officeDocument/2006/relationships" id="259" r:id="R39873377c0e44d7e"/>
    <p:sldId xmlns:r="http://schemas.openxmlformats.org/officeDocument/2006/relationships" id="260" r:id="R15cb312cb4c54cf1"/>
    <p:sldId xmlns:r="http://schemas.openxmlformats.org/officeDocument/2006/relationships" id="261" r:id="Rbb60dd67ed9340ab"/>
    <p:sldId xmlns:r="http://schemas.openxmlformats.org/officeDocument/2006/relationships" id="262" r:id="Re38be874db0049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a170c91144c33" /><Relationship Type="http://schemas.openxmlformats.org/officeDocument/2006/relationships/slide" Target="/ppt/slides/slide1.xml" Id="R5a95452bb1854694" /><Relationship Type="http://schemas.openxmlformats.org/officeDocument/2006/relationships/slide" Target="/ppt/slides/slide2.xml" Id="Rc1606d01495a4c52" /><Relationship Type="http://schemas.openxmlformats.org/officeDocument/2006/relationships/slide" Target="/ppt/slides/slide3.xml" Id="R1601ed3ef5c244d0" /><Relationship Type="http://schemas.openxmlformats.org/officeDocument/2006/relationships/slide" Target="/ppt/slides/slide4.xml" Id="R39873377c0e44d7e" /><Relationship Type="http://schemas.openxmlformats.org/officeDocument/2006/relationships/slide" Target="/ppt/slides/slide5.xml" Id="R15cb312cb4c54cf1" /><Relationship Type="http://schemas.openxmlformats.org/officeDocument/2006/relationships/slide" Target="/ppt/slides/slide6.xml" Id="Rbb60dd67ed9340ab" /><Relationship Type="http://schemas.openxmlformats.org/officeDocument/2006/relationships/slide" Target="/ppt/slides/slide7.xml" Id="Re38be874db0049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63196a6e14a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8377aa66d478b" /><Relationship Type="http://schemas.openxmlformats.org/officeDocument/2006/relationships/theme" Target="/ppt/slideMasters/theme/theme1.xml" Id="R04975bb2481948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18377aa66d47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061cbc6834c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2aea7bcd74d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db13bdf3749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846c83c2349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a6bcfd9e043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6f1940e2549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e0cc2229f4c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GEFA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GEFA EIENDOM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19 852 824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78 724 955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84 350 482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EDVARD SIGURD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SOLVEIG A T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GURO ELISABET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 KJERSTI BEATE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 METTE CHRISTIN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 TRINE IREN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Basale AS, Stakkevollvegen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68 62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982 089 042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