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807295c4514c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f871264862494b"/>
  </p:sldMasterIdLst>
  <p:sldIdLst>
    <p:sldId xmlns:r="http://schemas.openxmlformats.org/officeDocument/2006/relationships" id="256" r:id="Rc94c3579c94b436a"/>
    <p:sldId xmlns:r="http://schemas.openxmlformats.org/officeDocument/2006/relationships" id="257" r:id="R1c8a7e2569654a4b"/>
    <p:sldId xmlns:r="http://schemas.openxmlformats.org/officeDocument/2006/relationships" id="258" r:id="Rbbb55a83c409483f"/>
    <p:sldId xmlns:r="http://schemas.openxmlformats.org/officeDocument/2006/relationships" id="259" r:id="Ra56938628c954640"/>
    <p:sldId xmlns:r="http://schemas.openxmlformats.org/officeDocument/2006/relationships" id="260" r:id="R96239aa911b84806"/>
    <p:sldId xmlns:r="http://schemas.openxmlformats.org/officeDocument/2006/relationships" id="261" r:id="R78880d177aff49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f871264862494b" /><Relationship Type="http://schemas.openxmlformats.org/officeDocument/2006/relationships/slide" Target="/ppt/slides/slide1.xml" Id="Rc94c3579c94b436a" /><Relationship Type="http://schemas.openxmlformats.org/officeDocument/2006/relationships/slide" Target="/ppt/slides/slide2.xml" Id="R1c8a7e2569654a4b" /><Relationship Type="http://schemas.openxmlformats.org/officeDocument/2006/relationships/slide" Target="/ppt/slides/slide3.xml" Id="Rbbb55a83c409483f" /><Relationship Type="http://schemas.openxmlformats.org/officeDocument/2006/relationships/slide" Target="/ppt/slides/slide4.xml" Id="Ra56938628c954640" /><Relationship Type="http://schemas.openxmlformats.org/officeDocument/2006/relationships/slide" Target="/ppt/slides/slide5.xml" Id="R96239aa911b84806" /><Relationship Type="http://schemas.openxmlformats.org/officeDocument/2006/relationships/slide" Target="/ppt/slides/slide6.xml" Id="R78880d177aff49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065bbc424740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b8659fade452d" /><Relationship Type="http://schemas.openxmlformats.org/officeDocument/2006/relationships/theme" Target="/ppt/slideMasters/theme/theme1.xml" Id="R9e698508219e48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4b8659fade45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507ed5d6d49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c67f537d444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e9f7d42cc4a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3b664c4294a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91023070d47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b9c3d124b4f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GEFA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Newsec Basale AS, Stakkevollvegen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9010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68 62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982 089 042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