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ddd08654d4d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74d1333bb4bed"/>
  </p:sldMasterIdLst>
  <p:sldIdLst>
    <p:sldId xmlns:r="http://schemas.openxmlformats.org/officeDocument/2006/relationships" id="256" r:id="R5480a7774f664572"/>
    <p:sldId xmlns:r="http://schemas.openxmlformats.org/officeDocument/2006/relationships" id="257" r:id="R08ee67b135e941fb"/>
    <p:sldId xmlns:r="http://schemas.openxmlformats.org/officeDocument/2006/relationships" id="258" r:id="R32a148a12ed84fb3"/>
    <p:sldId xmlns:r="http://schemas.openxmlformats.org/officeDocument/2006/relationships" id="259" r:id="R94e052f9803747a1"/>
    <p:sldId xmlns:r="http://schemas.openxmlformats.org/officeDocument/2006/relationships" id="260" r:id="Ra83bc329571944fa"/>
    <p:sldId xmlns:r="http://schemas.openxmlformats.org/officeDocument/2006/relationships" id="261" r:id="Ra4d2f4b217a643c4"/>
    <p:sldId xmlns:r="http://schemas.openxmlformats.org/officeDocument/2006/relationships" id="262" r:id="R1b663f73b552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74d1333bb4bed" /><Relationship Type="http://schemas.openxmlformats.org/officeDocument/2006/relationships/slide" Target="/ppt/slides/slide1.xml" Id="R5480a7774f664572" /><Relationship Type="http://schemas.openxmlformats.org/officeDocument/2006/relationships/slide" Target="/ppt/slides/slide2.xml" Id="R08ee67b135e941fb" /><Relationship Type="http://schemas.openxmlformats.org/officeDocument/2006/relationships/slide" Target="/ppt/slides/slide3.xml" Id="R32a148a12ed84fb3" /><Relationship Type="http://schemas.openxmlformats.org/officeDocument/2006/relationships/slide" Target="/ppt/slides/slide4.xml" Id="R94e052f9803747a1" /><Relationship Type="http://schemas.openxmlformats.org/officeDocument/2006/relationships/slide" Target="/ppt/slides/slide5.xml" Id="Ra83bc329571944fa" /><Relationship Type="http://schemas.openxmlformats.org/officeDocument/2006/relationships/slide" Target="/ppt/slides/slide6.xml" Id="Ra4d2f4b217a643c4" /><Relationship Type="http://schemas.openxmlformats.org/officeDocument/2006/relationships/slide" Target="/ppt/slides/slide7.xml" Id="R1b663f73b552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1e3044d5d4c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54b14527f466b" /><Relationship Type="http://schemas.openxmlformats.org/officeDocument/2006/relationships/theme" Target="/ppt/slideMasters/theme/theme1.xml" Id="Ra2a8d19507b6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a54b14527f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ada6db030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53e4808884f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5a93fe55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29d0f5638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73cd57e55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611e8d31447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df309466847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1 275 416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1 089 668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ARILD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Petersen, 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post@revisjonvoss.no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982 067 324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