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eef5cdf44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73526408f4836"/>
  </p:sldMasterIdLst>
  <p:sldIdLst>
    <p:sldId xmlns:r="http://schemas.openxmlformats.org/officeDocument/2006/relationships" id="256" r:id="R94207a8df3f140fb"/>
    <p:sldId xmlns:r="http://schemas.openxmlformats.org/officeDocument/2006/relationships" id="257" r:id="Rd393f14585ed4e6b"/>
    <p:sldId xmlns:r="http://schemas.openxmlformats.org/officeDocument/2006/relationships" id="258" r:id="Rb32ac42b12b04b47"/>
    <p:sldId xmlns:r="http://schemas.openxmlformats.org/officeDocument/2006/relationships" id="259" r:id="R7a3bc9045c0d48b9"/>
    <p:sldId xmlns:r="http://schemas.openxmlformats.org/officeDocument/2006/relationships" id="260" r:id="Rc43aca3f9cbe4374"/>
    <p:sldId xmlns:r="http://schemas.openxmlformats.org/officeDocument/2006/relationships" id="261" r:id="R95d481362c5541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73526408f4836" /><Relationship Type="http://schemas.openxmlformats.org/officeDocument/2006/relationships/slide" Target="/ppt/slides/slide1.xml" Id="R94207a8df3f140fb" /><Relationship Type="http://schemas.openxmlformats.org/officeDocument/2006/relationships/slide" Target="/ppt/slides/slide2.xml" Id="Rd393f14585ed4e6b" /><Relationship Type="http://schemas.openxmlformats.org/officeDocument/2006/relationships/slide" Target="/ppt/slides/slide3.xml" Id="Rb32ac42b12b04b47" /><Relationship Type="http://schemas.openxmlformats.org/officeDocument/2006/relationships/slide" Target="/ppt/slides/slide4.xml" Id="R7a3bc9045c0d48b9" /><Relationship Type="http://schemas.openxmlformats.org/officeDocument/2006/relationships/slide" Target="/ppt/slides/slide5.xml" Id="Rc43aca3f9cbe4374" /><Relationship Type="http://schemas.openxmlformats.org/officeDocument/2006/relationships/slide" Target="/ppt/slides/slide6.xml" Id="R95d481362c5541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ce2aa5595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e19fc53f34e10" /><Relationship Type="http://schemas.openxmlformats.org/officeDocument/2006/relationships/theme" Target="/ppt/slideMasters/theme/theme1.xml" Id="R98bd9cf12a2346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e19fc53f3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a4d79e5d9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845344f1b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1f20ab749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ff56f4231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ccd5569c3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7537cb49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Petersen, Hestavangen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post@revisjonvoss.no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982 067 324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