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006ce4fc1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df5dd7a2dd4892"/>
  </p:sldMasterIdLst>
  <p:sldIdLst>
    <p:sldId xmlns:r="http://schemas.openxmlformats.org/officeDocument/2006/relationships" id="256" r:id="Rea61095696a34c08"/>
    <p:sldId xmlns:r="http://schemas.openxmlformats.org/officeDocument/2006/relationships" id="257" r:id="R502bb72ea1b64152"/>
    <p:sldId xmlns:r="http://schemas.openxmlformats.org/officeDocument/2006/relationships" id="258" r:id="R598d33a4bc6745cd"/>
    <p:sldId xmlns:r="http://schemas.openxmlformats.org/officeDocument/2006/relationships" id="259" r:id="R241b38e5b83b435a"/>
    <p:sldId xmlns:r="http://schemas.openxmlformats.org/officeDocument/2006/relationships" id="260" r:id="R9391271ace764791"/>
    <p:sldId xmlns:r="http://schemas.openxmlformats.org/officeDocument/2006/relationships" id="261" r:id="Rbc38a2f5cad4444e"/>
    <p:sldId xmlns:r="http://schemas.openxmlformats.org/officeDocument/2006/relationships" id="262" r:id="R406da5ef8cce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f5dd7a2dd4892" /><Relationship Type="http://schemas.openxmlformats.org/officeDocument/2006/relationships/slide" Target="/ppt/slides/slide1.xml" Id="Rea61095696a34c08" /><Relationship Type="http://schemas.openxmlformats.org/officeDocument/2006/relationships/slide" Target="/ppt/slides/slide2.xml" Id="R502bb72ea1b64152" /><Relationship Type="http://schemas.openxmlformats.org/officeDocument/2006/relationships/slide" Target="/ppt/slides/slide3.xml" Id="R598d33a4bc6745cd" /><Relationship Type="http://schemas.openxmlformats.org/officeDocument/2006/relationships/slide" Target="/ppt/slides/slide4.xml" Id="R241b38e5b83b435a" /><Relationship Type="http://schemas.openxmlformats.org/officeDocument/2006/relationships/slide" Target="/ppt/slides/slide5.xml" Id="R9391271ace764791" /><Relationship Type="http://schemas.openxmlformats.org/officeDocument/2006/relationships/slide" Target="/ppt/slides/slide6.xml" Id="Rbc38a2f5cad4444e" /><Relationship Type="http://schemas.openxmlformats.org/officeDocument/2006/relationships/slide" Target="/ppt/slides/slide7.xml" Id="R406da5ef8cce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ad942aa41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be90c66ac48fc" /><Relationship Type="http://schemas.openxmlformats.org/officeDocument/2006/relationships/theme" Target="/ppt/slideMasters/theme/theme1.xml" Id="R459f66abf6da49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7be90c66ac48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7ad5ff17a48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a055ab7654b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64d64b7484d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d9a1e7c7c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3a07f14ea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a60f3893440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4a4344f1944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NUMEDAL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 REGNSKAPSKONTOR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1 172 704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HIMONI-K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Numedalstunet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982 003 202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NUMEDAL REGNSKAPSKONTOR AS</a:t>
            </a:r>
          </a:p>
        </p:txBody>
      </p:sp>
    </p:spTree>
  </p:cSld>
  <p:clrMapOvr>
    <a:masterClrMapping xmlns:a="http://schemas.openxmlformats.org/drawingml/2006/main"/>
  </p:clrMapOvr>
</p:sld>
</file>