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214579701247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4c8a8856a54e1f"/>
  </p:sldMasterIdLst>
  <p:sldIdLst>
    <p:sldId xmlns:r="http://schemas.openxmlformats.org/officeDocument/2006/relationships" id="256" r:id="Rdf44deb43b61493a"/>
    <p:sldId xmlns:r="http://schemas.openxmlformats.org/officeDocument/2006/relationships" id="257" r:id="R3b0bbc100b00404e"/>
    <p:sldId xmlns:r="http://schemas.openxmlformats.org/officeDocument/2006/relationships" id="258" r:id="Rbefdf3fc17f4407b"/>
    <p:sldId xmlns:r="http://schemas.openxmlformats.org/officeDocument/2006/relationships" id="259" r:id="Rd4f3800749b244c6"/>
    <p:sldId xmlns:r="http://schemas.openxmlformats.org/officeDocument/2006/relationships" id="260" r:id="Rc9468d07f04a4a01"/>
    <p:sldId xmlns:r="http://schemas.openxmlformats.org/officeDocument/2006/relationships" id="261" r:id="R1ec7212d45e84a26"/>
    <p:sldId xmlns:r="http://schemas.openxmlformats.org/officeDocument/2006/relationships" id="262" r:id="R91977da155c448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c8a8856a54e1f" /><Relationship Type="http://schemas.openxmlformats.org/officeDocument/2006/relationships/slide" Target="/ppt/slides/slide1.xml" Id="Rdf44deb43b61493a" /><Relationship Type="http://schemas.openxmlformats.org/officeDocument/2006/relationships/slide" Target="/ppt/slides/slide2.xml" Id="R3b0bbc100b00404e" /><Relationship Type="http://schemas.openxmlformats.org/officeDocument/2006/relationships/slide" Target="/ppt/slides/slide3.xml" Id="Rbefdf3fc17f4407b" /><Relationship Type="http://schemas.openxmlformats.org/officeDocument/2006/relationships/slide" Target="/ppt/slides/slide4.xml" Id="Rd4f3800749b244c6" /><Relationship Type="http://schemas.openxmlformats.org/officeDocument/2006/relationships/slide" Target="/ppt/slides/slide5.xml" Id="Rc9468d07f04a4a01" /><Relationship Type="http://schemas.openxmlformats.org/officeDocument/2006/relationships/slide" Target="/ppt/slides/slide6.xml" Id="R1ec7212d45e84a26" /><Relationship Type="http://schemas.openxmlformats.org/officeDocument/2006/relationships/slide" Target="/ppt/slides/slide7.xml" Id="R91977da155c448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737bdf10641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3a65b308f4643" /><Relationship Type="http://schemas.openxmlformats.org/officeDocument/2006/relationships/theme" Target="/ppt/slideMasters/theme/theme1.xml" Id="R5b5dd3b6dffa48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c3a65b308f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b587427034d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0ee11b2e640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fb1fff1ba47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b9b4112b64d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d7b0903e940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5b127bc4843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ba98007fe4f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YDSTEBØ MANAGEMENT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23 164 430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23 174 582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981 985 397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