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f8f4fc129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d88a36f8a46af"/>
  </p:sldMasterIdLst>
  <p:sldIdLst>
    <p:sldId xmlns:r="http://schemas.openxmlformats.org/officeDocument/2006/relationships" id="256" r:id="Red5ff401340e4680"/>
    <p:sldId xmlns:r="http://schemas.openxmlformats.org/officeDocument/2006/relationships" id="257" r:id="R560df6efc28b4cc9"/>
    <p:sldId xmlns:r="http://schemas.openxmlformats.org/officeDocument/2006/relationships" id="258" r:id="R656687c76205401b"/>
    <p:sldId xmlns:r="http://schemas.openxmlformats.org/officeDocument/2006/relationships" id="259" r:id="Raec20291852a4fcc"/>
    <p:sldId xmlns:r="http://schemas.openxmlformats.org/officeDocument/2006/relationships" id="260" r:id="Rbc6e7d9e271543a6"/>
    <p:sldId xmlns:r="http://schemas.openxmlformats.org/officeDocument/2006/relationships" id="261" r:id="Rd143f8da8eaa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d88a36f8a46af" /><Relationship Type="http://schemas.openxmlformats.org/officeDocument/2006/relationships/slide" Target="/ppt/slides/slide1.xml" Id="Red5ff401340e4680" /><Relationship Type="http://schemas.openxmlformats.org/officeDocument/2006/relationships/slide" Target="/ppt/slides/slide2.xml" Id="R560df6efc28b4cc9" /><Relationship Type="http://schemas.openxmlformats.org/officeDocument/2006/relationships/slide" Target="/ppt/slides/slide3.xml" Id="R656687c76205401b" /><Relationship Type="http://schemas.openxmlformats.org/officeDocument/2006/relationships/slide" Target="/ppt/slides/slide4.xml" Id="Raec20291852a4fcc" /><Relationship Type="http://schemas.openxmlformats.org/officeDocument/2006/relationships/slide" Target="/ppt/slides/slide5.xml" Id="Rbc6e7d9e271543a6" /><Relationship Type="http://schemas.openxmlformats.org/officeDocument/2006/relationships/slide" Target="/ppt/slides/slide6.xml" Id="Rd143f8da8eaa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b3c3d33db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d52b033b44e7" /><Relationship Type="http://schemas.openxmlformats.org/officeDocument/2006/relationships/theme" Target="/ppt/slideMasters/theme/theme1.xml" Id="Rb3e9c8e378db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6d52b033b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12ac3a60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03ca31d2d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7c55a9f2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186df6c3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95e9ebf38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e1c9368c1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