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48700dc13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0aa0051344208"/>
  </p:sldMasterIdLst>
  <p:sldIdLst>
    <p:sldId xmlns:r="http://schemas.openxmlformats.org/officeDocument/2006/relationships" id="256" r:id="Rcd49c56c196d43d7"/>
    <p:sldId xmlns:r="http://schemas.openxmlformats.org/officeDocument/2006/relationships" id="257" r:id="R4109c2e4ce614454"/>
    <p:sldId xmlns:r="http://schemas.openxmlformats.org/officeDocument/2006/relationships" id="258" r:id="R7c4739ea27594ec2"/>
    <p:sldId xmlns:r="http://schemas.openxmlformats.org/officeDocument/2006/relationships" id="259" r:id="Rf35dce480b4e4a75"/>
    <p:sldId xmlns:r="http://schemas.openxmlformats.org/officeDocument/2006/relationships" id="260" r:id="R46c04595f16e4fa0"/>
    <p:sldId xmlns:r="http://schemas.openxmlformats.org/officeDocument/2006/relationships" id="261" r:id="Rdf4bc0b5051441a4"/>
    <p:sldId xmlns:r="http://schemas.openxmlformats.org/officeDocument/2006/relationships" id="262" r:id="Rc662261920a3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0aa0051344208" /><Relationship Type="http://schemas.openxmlformats.org/officeDocument/2006/relationships/slide" Target="/ppt/slides/slide1.xml" Id="Rcd49c56c196d43d7" /><Relationship Type="http://schemas.openxmlformats.org/officeDocument/2006/relationships/slide" Target="/ppt/slides/slide2.xml" Id="R4109c2e4ce614454" /><Relationship Type="http://schemas.openxmlformats.org/officeDocument/2006/relationships/slide" Target="/ppt/slides/slide3.xml" Id="R7c4739ea27594ec2" /><Relationship Type="http://schemas.openxmlformats.org/officeDocument/2006/relationships/slide" Target="/ppt/slides/slide4.xml" Id="Rf35dce480b4e4a75" /><Relationship Type="http://schemas.openxmlformats.org/officeDocument/2006/relationships/slide" Target="/ppt/slides/slide5.xml" Id="R46c04595f16e4fa0" /><Relationship Type="http://schemas.openxmlformats.org/officeDocument/2006/relationships/slide" Target="/ppt/slides/slide6.xml" Id="Rdf4bc0b5051441a4" /><Relationship Type="http://schemas.openxmlformats.org/officeDocument/2006/relationships/slide" Target="/ppt/slides/slide7.xml" Id="Rc662261920a3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d6bd64342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03e2e066413e" /><Relationship Type="http://schemas.openxmlformats.org/officeDocument/2006/relationships/theme" Target="/ppt/slideMasters/theme/theme1.xml" Id="R0b0a6111e136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403e2e066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2062c77c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d610ecf8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761a1bef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4761564a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4373f096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3699e129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f02ef35e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