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341121580941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f370978ea84f0b"/>
  </p:sldMasterIdLst>
  <p:sldIdLst>
    <p:sldId xmlns:r="http://schemas.openxmlformats.org/officeDocument/2006/relationships" id="256" r:id="Rca41719bd3574b70"/>
    <p:sldId xmlns:r="http://schemas.openxmlformats.org/officeDocument/2006/relationships" id="257" r:id="R2d2710304b744778"/>
    <p:sldId xmlns:r="http://schemas.openxmlformats.org/officeDocument/2006/relationships" id="258" r:id="Rbf803df780c84d75"/>
    <p:sldId xmlns:r="http://schemas.openxmlformats.org/officeDocument/2006/relationships" id="259" r:id="Rda1ce1a0c5d74b28"/>
    <p:sldId xmlns:r="http://schemas.openxmlformats.org/officeDocument/2006/relationships" id="260" r:id="R96b8ceca49c044ea"/>
    <p:sldId xmlns:r="http://schemas.openxmlformats.org/officeDocument/2006/relationships" id="261" r:id="Redeec08f682440ab"/>
    <p:sldId xmlns:r="http://schemas.openxmlformats.org/officeDocument/2006/relationships" id="262" r:id="Rd4e7e0049a0541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f370978ea84f0b" /><Relationship Type="http://schemas.openxmlformats.org/officeDocument/2006/relationships/slide" Target="/ppt/slides/slide1.xml" Id="Rca41719bd3574b70" /><Relationship Type="http://schemas.openxmlformats.org/officeDocument/2006/relationships/slide" Target="/ppt/slides/slide2.xml" Id="R2d2710304b744778" /><Relationship Type="http://schemas.openxmlformats.org/officeDocument/2006/relationships/slide" Target="/ppt/slides/slide3.xml" Id="Rbf803df780c84d75" /><Relationship Type="http://schemas.openxmlformats.org/officeDocument/2006/relationships/slide" Target="/ppt/slides/slide4.xml" Id="Rda1ce1a0c5d74b28" /><Relationship Type="http://schemas.openxmlformats.org/officeDocument/2006/relationships/slide" Target="/ppt/slides/slide5.xml" Id="R96b8ceca49c044ea" /><Relationship Type="http://schemas.openxmlformats.org/officeDocument/2006/relationships/slide" Target="/ppt/slides/slide6.xml" Id="Redeec08f682440ab" /><Relationship Type="http://schemas.openxmlformats.org/officeDocument/2006/relationships/slide" Target="/ppt/slides/slide7.xml" Id="Rd4e7e0049a0541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465f8e660c4c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996ea2945437a" /><Relationship Type="http://schemas.openxmlformats.org/officeDocument/2006/relationships/theme" Target="/ppt/slideMasters/theme/theme1.xml" Id="R9c5b82e37e274d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c996ea294543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8b8ca411d47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46da9ae1242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f5b61eaa74d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891f5c6214f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cce82b1a34c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18ff999034a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30e25864846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GROV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GROV AS ble etablert [år] og holder til i Loen.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3 080 121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16 031 475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21 582 869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GROV RICHARD  –  49,7 %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KÄMPF INGRI GROV  –  17,8 %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GROV TRYGVE  –  12,9 %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GROV JARLE  –  10,1 %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GROV JANNE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GROV EIVIND  –  2,1 %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Hotel Alexandra 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6789 Loen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87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981 637 828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 AS</a:t>
            </a:r>
          </a:p>
        </p:txBody>
      </p:sp>
    </p:spTree>
  </p:cSld>
  <p:clrMapOvr>
    <a:masterClrMapping xmlns:a="http://schemas.openxmlformats.org/drawingml/2006/main"/>
  </p:clrMapOvr>
</p:sld>
</file>