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24fbac818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f2502d1b724d3f"/>
  </p:sldMasterIdLst>
  <p:sldIdLst>
    <p:sldId xmlns:r="http://schemas.openxmlformats.org/officeDocument/2006/relationships" id="256" r:id="R64757e06cede4d4f"/>
    <p:sldId xmlns:r="http://schemas.openxmlformats.org/officeDocument/2006/relationships" id="257" r:id="Ra20a86a10eb04f23"/>
    <p:sldId xmlns:r="http://schemas.openxmlformats.org/officeDocument/2006/relationships" id="258" r:id="R3a61db187aef4cd9"/>
    <p:sldId xmlns:r="http://schemas.openxmlformats.org/officeDocument/2006/relationships" id="259" r:id="Re04c5cd2a0a74790"/>
    <p:sldId xmlns:r="http://schemas.openxmlformats.org/officeDocument/2006/relationships" id="260" r:id="Re5edcfabfb5a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2502d1b724d3f" /><Relationship Type="http://schemas.openxmlformats.org/officeDocument/2006/relationships/slide" Target="/ppt/slides/slide1.xml" Id="R64757e06cede4d4f" /><Relationship Type="http://schemas.openxmlformats.org/officeDocument/2006/relationships/slide" Target="/ppt/slides/slide2.xml" Id="Ra20a86a10eb04f23" /><Relationship Type="http://schemas.openxmlformats.org/officeDocument/2006/relationships/slide" Target="/ppt/slides/slide3.xml" Id="R3a61db187aef4cd9" /><Relationship Type="http://schemas.openxmlformats.org/officeDocument/2006/relationships/slide" Target="/ppt/slides/slide4.xml" Id="Re04c5cd2a0a74790" /><Relationship Type="http://schemas.openxmlformats.org/officeDocument/2006/relationships/slide" Target="/ppt/slides/slide5.xml" Id="Re5edcfabfb5a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e684add82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89d2a58674a6e" /><Relationship Type="http://schemas.openxmlformats.org/officeDocument/2006/relationships/theme" Target="/ppt/slideMasters/theme/theme1.xml" Id="R7366a0da5974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89d2a5867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5b21cd7a5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ff0e5a0f8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43f6ba1a6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94dc1fa654c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487fb9a7f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