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3f3d2925f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70c6048ca4a28"/>
  </p:sldMasterIdLst>
  <p:sldIdLst>
    <p:sldId xmlns:r="http://schemas.openxmlformats.org/officeDocument/2006/relationships" id="256" r:id="Ra8d5db74f5c14a99"/>
    <p:sldId xmlns:r="http://schemas.openxmlformats.org/officeDocument/2006/relationships" id="257" r:id="Re79ae875b5f248db"/>
    <p:sldId xmlns:r="http://schemas.openxmlformats.org/officeDocument/2006/relationships" id="258" r:id="R12a46711fd4841de"/>
    <p:sldId xmlns:r="http://schemas.openxmlformats.org/officeDocument/2006/relationships" id="259" r:id="R844a4ea5d6674b5f"/>
    <p:sldId xmlns:r="http://schemas.openxmlformats.org/officeDocument/2006/relationships" id="260" r:id="R7e700bcf331947c9"/>
    <p:sldId xmlns:r="http://schemas.openxmlformats.org/officeDocument/2006/relationships" id="261" r:id="R48a2d32a2dcf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70c6048ca4a28" /><Relationship Type="http://schemas.openxmlformats.org/officeDocument/2006/relationships/slide" Target="/ppt/slides/slide1.xml" Id="Ra8d5db74f5c14a99" /><Relationship Type="http://schemas.openxmlformats.org/officeDocument/2006/relationships/slide" Target="/ppt/slides/slide2.xml" Id="Re79ae875b5f248db" /><Relationship Type="http://schemas.openxmlformats.org/officeDocument/2006/relationships/slide" Target="/ppt/slides/slide3.xml" Id="R12a46711fd4841de" /><Relationship Type="http://schemas.openxmlformats.org/officeDocument/2006/relationships/slide" Target="/ppt/slides/slide4.xml" Id="R844a4ea5d6674b5f" /><Relationship Type="http://schemas.openxmlformats.org/officeDocument/2006/relationships/slide" Target="/ppt/slides/slide5.xml" Id="R7e700bcf331947c9" /><Relationship Type="http://schemas.openxmlformats.org/officeDocument/2006/relationships/slide" Target="/ppt/slides/slide6.xml" Id="R48a2d32a2dcf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4395f1494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923f5dd44658" /><Relationship Type="http://schemas.openxmlformats.org/officeDocument/2006/relationships/theme" Target="/ppt/slideMasters/theme/theme1.xml" Id="R6cbfbf3a026a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b923f5dd4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d1a60e0f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ccbb0050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9f51e766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689205fe3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74c5f56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3737e186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