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5adf366ae3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9cfc42c0c348f9"/>
  </p:sldMasterIdLst>
  <p:sldIdLst>
    <p:sldId xmlns:r="http://schemas.openxmlformats.org/officeDocument/2006/relationships" id="256" r:id="R762ad818bc184535"/>
    <p:sldId xmlns:r="http://schemas.openxmlformats.org/officeDocument/2006/relationships" id="257" r:id="R51756d86750f4927"/>
    <p:sldId xmlns:r="http://schemas.openxmlformats.org/officeDocument/2006/relationships" id="258" r:id="Rf60983c14d0c4810"/>
    <p:sldId xmlns:r="http://schemas.openxmlformats.org/officeDocument/2006/relationships" id="259" r:id="Rbdd26a0f52b940ca"/>
    <p:sldId xmlns:r="http://schemas.openxmlformats.org/officeDocument/2006/relationships" id="260" r:id="R20b891c0d37d47ad"/>
    <p:sldId xmlns:r="http://schemas.openxmlformats.org/officeDocument/2006/relationships" id="261" r:id="R98ebe0963a2e4fa1"/>
    <p:sldId xmlns:r="http://schemas.openxmlformats.org/officeDocument/2006/relationships" id="262" r:id="R3bfedd76caca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cfc42c0c348f9" /><Relationship Type="http://schemas.openxmlformats.org/officeDocument/2006/relationships/slide" Target="/ppt/slides/slide1.xml" Id="R762ad818bc184535" /><Relationship Type="http://schemas.openxmlformats.org/officeDocument/2006/relationships/slide" Target="/ppt/slides/slide2.xml" Id="R51756d86750f4927" /><Relationship Type="http://schemas.openxmlformats.org/officeDocument/2006/relationships/slide" Target="/ppt/slides/slide3.xml" Id="Rf60983c14d0c4810" /><Relationship Type="http://schemas.openxmlformats.org/officeDocument/2006/relationships/slide" Target="/ppt/slides/slide4.xml" Id="Rbdd26a0f52b940ca" /><Relationship Type="http://schemas.openxmlformats.org/officeDocument/2006/relationships/slide" Target="/ppt/slides/slide5.xml" Id="R20b891c0d37d47ad" /><Relationship Type="http://schemas.openxmlformats.org/officeDocument/2006/relationships/slide" Target="/ppt/slides/slide6.xml" Id="R98ebe0963a2e4fa1" /><Relationship Type="http://schemas.openxmlformats.org/officeDocument/2006/relationships/slide" Target="/ppt/slides/slide7.xml" Id="R3bfedd76caca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db9f1a355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83122f2140af" /><Relationship Type="http://schemas.openxmlformats.org/officeDocument/2006/relationships/theme" Target="/ppt/slideMasters/theme/theme1.xml" Id="R154f195e79b6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ea83122f21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1645f8c44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b883ab7824b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f25e62a4c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57d506f094c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22daef91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938c95767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f5d637087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