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88a24ef6334b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26cc9fb3ab4bbf"/>
  </p:sldMasterIdLst>
  <p:sldIdLst>
    <p:sldId xmlns:r="http://schemas.openxmlformats.org/officeDocument/2006/relationships" id="256" r:id="R8438696ccf004b29"/>
    <p:sldId xmlns:r="http://schemas.openxmlformats.org/officeDocument/2006/relationships" id="257" r:id="Radfeef9402a844bf"/>
    <p:sldId xmlns:r="http://schemas.openxmlformats.org/officeDocument/2006/relationships" id="258" r:id="R81e055ef6a454bec"/>
    <p:sldId xmlns:r="http://schemas.openxmlformats.org/officeDocument/2006/relationships" id="259" r:id="R6d8034b33f7e40f0"/>
    <p:sldId xmlns:r="http://schemas.openxmlformats.org/officeDocument/2006/relationships" id="260" r:id="R4695281c3c8c46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6cc9fb3ab4bbf" /><Relationship Type="http://schemas.openxmlformats.org/officeDocument/2006/relationships/slide" Target="/ppt/slides/slide1.xml" Id="R8438696ccf004b29" /><Relationship Type="http://schemas.openxmlformats.org/officeDocument/2006/relationships/slide" Target="/ppt/slides/slide2.xml" Id="Radfeef9402a844bf" /><Relationship Type="http://schemas.openxmlformats.org/officeDocument/2006/relationships/slide" Target="/ppt/slides/slide3.xml" Id="R81e055ef6a454bec" /><Relationship Type="http://schemas.openxmlformats.org/officeDocument/2006/relationships/slide" Target="/ppt/slides/slide4.xml" Id="R6d8034b33f7e40f0" /><Relationship Type="http://schemas.openxmlformats.org/officeDocument/2006/relationships/slide" Target="/ppt/slides/slide5.xml" Id="R4695281c3c8c46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4ef8de9974a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2dc337d314291" /><Relationship Type="http://schemas.openxmlformats.org/officeDocument/2006/relationships/theme" Target="/ppt/slideMasters/theme/theme1.xml" Id="R8d7f5b183c9844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f2dc337d31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1cc64c5844c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f31821ee2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3fe7f762642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002d68a4141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e7343bfb74d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BKK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BKK PENSJONSKASSE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lars.kruger@gabler.no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981 467 574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