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0d4a86bc5344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6fc0376f3d4dc2"/>
  </p:sldMasterIdLst>
  <p:sldIdLst>
    <p:sldId xmlns:r="http://schemas.openxmlformats.org/officeDocument/2006/relationships" id="256" r:id="R7ce8611251b7419a"/>
    <p:sldId xmlns:r="http://schemas.openxmlformats.org/officeDocument/2006/relationships" id="257" r:id="Rd30df02550944143"/>
    <p:sldId xmlns:r="http://schemas.openxmlformats.org/officeDocument/2006/relationships" id="258" r:id="Rccbead6aca484987"/>
    <p:sldId xmlns:r="http://schemas.openxmlformats.org/officeDocument/2006/relationships" id="259" r:id="Raf73e4bcc590425b"/>
    <p:sldId xmlns:r="http://schemas.openxmlformats.org/officeDocument/2006/relationships" id="260" r:id="Rfb294f130cd3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6fc0376f3d4dc2" /><Relationship Type="http://schemas.openxmlformats.org/officeDocument/2006/relationships/slide" Target="/ppt/slides/slide1.xml" Id="R7ce8611251b7419a" /><Relationship Type="http://schemas.openxmlformats.org/officeDocument/2006/relationships/slide" Target="/ppt/slides/slide2.xml" Id="Rd30df02550944143" /><Relationship Type="http://schemas.openxmlformats.org/officeDocument/2006/relationships/slide" Target="/ppt/slides/slide3.xml" Id="Rccbead6aca484987" /><Relationship Type="http://schemas.openxmlformats.org/officeDocument/2006/relationships/slide" Target="/ppt/slides/slide4.xml" Id="Raf73e4bcc590425b" /><Relationship Type="http://schemas.openxmlformats.org/officeDocument/2006/relationships/slide" Target="/ppt/slides/slide5.xml" Id="Rfb294f130cd3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d85d349ce42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67c21ae8a447e" /><Relationship Type="http://schemas.openxmlformats.org/officeDocument/2006/relationships/theme" Target="/ppt/slideMasters/theme/theme1.xml" Id="Rf6bc5110f0534b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b67c21ae8a44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6cf8585e74e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0ee8148f940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243b5d58f942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7d27c51ab4a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8de7fc2f64c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VARDØHUS FESTNINGS VENNER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VARDØHUS FESTNINGS VENNER ble etablert [år] og holder til i Vardø.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9951 Vardø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981 441 028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VARDØHUS FESTNINGS VENNER</a:t>
            </a:r>
          </a:p>
        </p:txBody>
      </p:sp>
    </p:spTree>
  </p:cSld>
  <p:clrMapOvr>
    <a:masterClrMapping xmlns:a="http://schemas.openxmlformats.org/drawingml/2006/main"/>
  </p:clrMapOvr>
</p:sld>
</file>