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6b8e5ee05248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374891530843b0"/>
  </p:sldMasterIdLst>
  <p:sldIdLst>
    <p:sldId xmlns:r="http://schemas.openxmlformats.org/officeDocument/2006/relationships" id="256" r:id="R2742e02500e94168"/>
    <p:sldId xmlns:r="http://schemas.openxmlformats.org/officeDocument/2006/relationships" id="257" r:id="Rd3f4805853034897"/>
    <p:sldId xmlns:r="http://schemas.openxmlformats.org/officeDocument/2006/relationships" id="258" r:id="R4703547fc12d4255"/>
    <p:sldId xmlns:r="http://schemas.openxmlformats.org/officeDocument/2006/relationships" id="259" r:id="Rc958ea7f57cb49e9"/>
    <p:sldId xmlns:r="http://schemas.openxmlformats.org/officeDocument/2006/relationships" id="260" r:id="R7267902d889a4367"/>
    <p:sldId xmlns:r="http://schemas.openxmlformats.org/officeDocument/2006/relationships" id="261" r:id="R48486c52c5574010"/>
    <p:sldId xmlns:r="http://schemas.openxmlformats.org/officeDocument/2006/relationships" id="262" r:id="Rb872f4c3df6649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74891530843b0" /><Relationship Type="http://schemas.openxmlformats.org/officeDocument/2006/relationships/slide" Target="/ppt/slides/slide1.xml" Id="R2742e02500e94168" /><Relationship Type="http://schemas.openxmlformats.org/officeDocument/2006/relationships/slide" Target="/ppt/slides/slide2.xml" Id="Rd3f4805853034897" /><Relationship Type="http://schemas.openxmlformats.org/officeDocument/2006/relationships/slide" Target="/ppt/slides/slide3.xml" Id="R4703547fc12d4255" /><Relationship Type="http://schemas.openxmlformats.org/officeDocument/2006/relationships/slide" Target="/ppt/slides/slide4.xml" Id="Rc958ea7f57cb49e9" /><Relationship Type="http://schemas.openxmlformats.org/officeDocument/2006/relationships/slide" Target="/ppt/slides/slide5.xml" Id="R7267902d889a4367" /><Relationship Type="http://schemas.openxmlformats.org/officeDocument/2006/relationships/slide" Target="/ppt/slides/slide6.xml" Id="R48486c52c5574010" /><Relationship Type="http://schemas.openxmlformats.org/officeDocument/2006/relationships/slide" Target="/ppt/slides/slide7.xml" Id="Rb872f4c3df6649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9e4ec638ee4e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15330bd644085" /><Relationship Type="http://schemas.openxmlformats.org/officeDocument/2006/relationships/theme" Target="/ppt/slideMasters/theme/theme1.xml" Id="Rb5480e7317764b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c15330bd6440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766c0c64040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6c32d558c46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fbf77e67347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c43ab1b9d4f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d787685094f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82000c50342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4da2c010e41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BABORD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BABORD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19 802 694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12 694 611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17 501 892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127 965 136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131 997 715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Ishusveien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3962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69 18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joerpett@online.no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981 407 172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