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a097daf73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f4347ecde4277"/>
  </p:sldMasterIdLst>
  <p:sldIdLst>
    <p:sldId xmlns:r="http://schemas.openxmlformats.org/officeDocument/2006/relationships" id="256" r:id="Rafc2416ddc534a47"/>
    <p:sldId xmlns:r="http://schemas.openxmlformats.org/officeDocument/2006/relationships" id="257" r:id="R0bd8b9025f4948e1"/>
    <p:sldId xmlns:r="http://schemas.openxmlformats.org/officeDocument/2006/relationships" id="258" r:id="R1a1bb11e7c8b4a6f"/>
    <p:sldId xmlns:r="http://schemas.openxmlformats.org/officeDocument/2006/relationships" id="259" r:id="Rfefe9123bb914dda"/>
    <p:sldId xmlns:r="http://schemas.openxmlformats.org/officeDocument/2006/relationships" id="260" r:id="Rc041819197914a29"/>
    <p:sldId xmlns:r="http://schemas.openxmlformats.org/officeDocument/2006/relationships" id="261" r:id="Rac884ce2351e42db"/>
    <p:sldId xmlns:r="http://schemas.openxmlformats.org/officeDocument/2006/relationships" id="262" r:id="R6f170ecea45f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f4347ecde4277" /><Relationship Type="http://schemas.openxmlformats.org/officeDocument/2006/relationships/slide" Target="/ppt/slides/slide1.xml" Id="Rafc2416ddc534a47" /><Relationship Type="http://schemas.openxmlformats.org/officeDocument/2006/relationships/slide" Target="/ppt/slides/slide2.xml" Id="R0bd8b9025f4948e1" /><Relationship Type="http://schemas.openxmlformats.org/officeDocument/2006/relationships/slide" Target="/ppt/slides/slide3.xml" Id="R1a1bb11e7c8b4a6f" /><Relationship Type="http://schemas.openxmlformats.org/officeDocument/2006/relationships/slide" Target="/ppt/slides/slide4.xml" Id="Rfefe9123bb914dda" /><Relationship Type="http://schemas.openxmlformats.org/officeDocument/2006/relationships/slide" Target="/ppt/slides/slide5.xml" Id="Rc041819197914a29" /><Relationship Type="http://schemas.openxmlformats.org/officeDocument/2006/relationships/slide" Target="/ppt/slides/slide6.xml" Id="Rac884ce2351e42db" /><Relationship Type="http://schemas.openxmlformats.org/officeDocument/2006/relationships/slide" Target="/ppt/slides/slide7.xml" Id="R6f170ecea45f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db19eff34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e4aa862444226" /><Relationship Type="http://schemas.openxmlformats.org/officeDocument/2006/relationships/theme" Target="/ppt/slideMasters/theme/theme1.xml" Id="Red9aa2422c9f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e4aa86244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17086586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5d1eb157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ba1342bc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8a338955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4f075f29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aee63d6cd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65fe6876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365 306 599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456 706 552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