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7d77a6fc6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befcf7a3f4997"/>
  </p:sldMasterIdLst>
  <p:sldIdLst>
    <p:sldId xmlns:r="http://schemas.openxmlformats.org/officeDocument/2006/relationships" id="256" r:id="Rcbab67ea93ef40d4"/>
    <p:sldId xmlns:r="http://schemas.openxmlformats.org/officeDocument/2006/relationships" id="257" r:id="R0b28bc04f5e54ed0"/>
    <p:sldId xmlns:r="http://schemas.openxmlformats.org/officeDocument/2006/relationships" id="258" r:id="R9fbf316d0ad249fa"/>
    <p:sldId xmlns:r="http://schemas.openxmlformats.org/officeDocument/2006/relationships" id="259" r:id="Rd953ea1f50254a53"/>
    <p:sldId xmlns:r="http://schemas.openxmlformats.org/officeDocument/2006/relationships" id="260" r:id="Raa37036c4c8a4d1b"/>
    <p:sldId xmlns:r="http://schemas.openxmlformats.org/officeDocument/2006/relationships" id="261" r:id="Rf7593939236a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befcf7a3f4997" /><Relationship Type="http://schemas.openxmlformats.org/officeDocument/2006/relationships/slide" Target="/ppt/slides/slide1.xml" Id="Rcbab67ea93ef40d4" /><Relationship Type="http://schemas.openxmlformats.org/officeDocument/2006/relationships/slide" Target="/ppt/slides/slide2.xml" Id="R0b28bc04f5e54ed0" /><Relationship Type="http://schemas.openxmlformats.org/officeDocument/2006/relationships/slide" Target="/ppt/slides/slide3.xml" Id="R9fbf316d0ad249fa" /><Relationship Type="http://schemas.openxmlformats.org/officeDocument/2006/relationships/slide" Target="/ppt/slides/slide4.xml" Id="Rd953ea1f50254a53" /><Relationship Type="http://schemas.openxmlformats.org/officeDocument/2006/relationships/slide" Target="/ppt/slides/slide5.xml" Id="Raa37036c4c8a4d1b" /><Relationship Type="http://schemas.openxmlformats.org/officeDocument/2006/relationships/slide" Target="/ppt/slides/slide6.xml" Id="Rf7593939236a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4b037dc48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cd5a84b24c5a" /><Relationship Type="http://schemas.openxmlformats.org/officeDocument/2006/relationships/theme" Target="/ppt/slideMasters/theme/theme1.xml" Id="R12780630ceb2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bcd5a84b2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984bada39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bc05b46b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efbf584e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f22a91fb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778e5f16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b0a31fad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