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fbe0003478cc4c43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be4eb51c635d432b"/>
  </p:sldMasterIdLst>
  <p:sldIdLst>
    <p:sldId xmlns:r="http://schemas.openxmlformats.org/officeDocument/2006/relationships" id="256" r:id="Rfb167cbfe5cf4cca"/>
    <p:sldId xmlns:r="http://schemas.openxmlformats.org/officeDocument/2006/relationships" id="257" r:id="Rbbf0884139124829"/>
    <p:sldId xmlns:r="http://schemas.openxmlformats.org/officeDocument/2006/relationships" id="258" r:id="R7396e39cadfb4f3e"/>
    <p:sldId xmlns:r="http://schemas.openxmlformats.org/officeDocument/2006/relationships" id="259" r:id="R92f975dcff664d76"/>
    <p:sldId xmlns:r="http://schemas.openxmlformats.org/officeDocument/2006/relationships" id="260" r:id="R2e14b5e9ab4c4534"/>
    <p:sldId xmlns:r="http://schemas.openxmlformats.org/officeDocument/2006/relationships" id="261" r:id="Red81209f15274c96"/>
    <p:sldId xmlns:r="http://schemas.openxmlformats.org/officeDocument/2006/relationships" id="262" r:id="Ra174b7c65a6d4cbb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be4eb51c635d432b" /><Relationship Type="http://schemas.openxmlformats.org/officeDocument/2006/relationships/slide" Target="/ppt/slides/slide1.xml" Id="Rfb167cbfe5cf4cca" /><Relationship Type="http://schemas.openxmlformats.org/officeDocument/2006/relationships/slide" Target="/ppt/slides/slide2.xml" Id="Rbbf0884139124829" /><Relationship Type="http://schemas.openxmlformats.org/officeDocument/2006/relationships/slide" Target="/ppt/slides/slide3.xml" Id="R7396e39cadfb4f3e" /><Relationship Type="http://schemas.openxmlformats.org/officeDocument/2006/relationships/slide" Target="/ppt/slides/slide4.xml" Id="R92f975dcff664d76" /><Relationship Type="http://schemas.openxmlformats.org/officeDocument/2006/relationships/slide" Target="/ppt/slides/slide5.xml" Id="R2e14b5e9ab4c4534" /><Relationship Type="http://schemas.openxmlformats.org/officeDocument/2006/relationships/slide" Target="/ppt/slides/slide6.xml" Id="Red81209f15274c96" /><Relationship Type="http://schemas.openxmlformats.org/officeDocument/2006/relationships/slide" Target="/ppt/slides/slide7.xml" Id="Ra174b7c65a6d4cbb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1acdc5563cc3463e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442c31c2c74496b" /><Relationship Type="http://schemas.openxmlformats.org/officeDocument/2006/relationships/theme" Target="/ppt/slideMasters/theme/theme1.xml" Id="R5f992fae90744097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e442c31c2c74496b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254000a3bb34348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1f3d05d97544ebc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cad78489c464cc4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60a9c675de1485b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9c7b316bcb64469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db10c248b4f468a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89df5364fdc4c8d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ODAL ØKONOMI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ODAL ØKONOMI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ODAL ØKONOMI AS ble etablert [år] og holder til i Kongsvinger.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ODAL ØKONOMI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ODAL ØKONOMI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ODAL ØKONOMI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38 827 381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2 114 810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1 793 303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10 425 033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21 708 696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ODAL ØKONOMI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RESULTAT REGNSKAP HOLDING AS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ODAL ØKONOMI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Storgata 40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2212 Kongsvinger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62 81 44 49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post@odal-okonomi.no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www.odal-okonomi.no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981 241 150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ODAL ØKONOMI AS</a:t>
            </a:r>
          </a:p>
        </p:txBody>
      </p:sp>
    </p:spTree>
  </p:cSld>
  <p:clrMapOvr>
    <a:masterClrMapping xmlns:a="http://schemas.openxmlformats.org/drawingml/2006/main"/>
  </p:clrMapOvr>
</p:sld>
</file>