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a0ddeb07404c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47ded33e5d4b51"/>
  </p:sldMasterIdLst>
  <p:sldIdLst>
    <p:sldId xmlns:r="http://schemas.openxmlformats.org/officeDocument/2006/relationships" id="256" r:id="R4e1ff3d021684b63"/>
    <p:sldId xmlns:r="http://schemas.openxmlformats.org/officeDocument/2006/relationships" id="257" r:id="R1745a334695048e3"/>
    <p:sldId xmlns:r="http://schemas.openxmlformats.org/officeDocument/2006/relationships" id="258" r:id="Reae0a89b9d2849aa"/>
    <p:sldId xmlns:r="http://schemas.openxmlformats.org/officeDocument/2006/relationships" id="259" r:id="R06082f869af2484f"/>
    <p:sldId xmlns:r="http://schemas.openxmlformats.org/officeDocument/2006/relationships" id="260" r:id="R3067bc87b53241d3"/>
    <p:sldId xmlns:r="http://schemas.openxmlformats.org/officeDocument/2006/relationships" id="261" r:id="R74d718370c0e479a"/>
    <p:sldId xmlns:r="http://schemas.openxmlformats.org/officeDocument/2006/relationships" id="262" r:id="R0609d7702cb04d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7ded33e5d4b51" /><Relationship Type="http://schemas.openxmlformats.org/officeDocument/2006/relationships/slide" Target="/ppt/slides/slide1.xml" Id="R4e1ff3d021684b63" /><Relationship Type="http://schemas.openxmlformats.org/officeDocument/2006/relationships/slide" Target="/ppt/slides/slide2.xml" Id="R1745a334695048e3" /><Relationship Type="http://schemas.openxmlformats.org/officeDocument/2006/relationships/slide" Target="/ppt/slides/slide3.xml" Id="Reae0a89b9d2849aa" /><Relationship Type="http://schemas.openxmlformats.org/officeDocument/2006/relationships/slide" Target="/ppt/slides/slide4.xml" Id="R06082f869af2484f" /><Relationship Type="http://schemas.openxmlformats.org/officeDocument/2006/relationships/slide" Target="/ppt/slides/slide5.xml" Id="R3067bc87b53241d3" /><Relationship Type="http://schemas.openxmlformats.org/officeDocument/2006/relationships/slide" Target="/ppt/slides/slide6.xml" Id="R74d718370c0e479a" /><Relationship Type="http://schemas.openxmlformats.org/officeDocument/2006/relationships/slide" Target="/ppt/slides/slide7.xml" Id="R0609d7702cb04d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2afa3bf124d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c763f56e1449b" /><Relationship Type="http://schemas.openxmlformats.org/officeDocument/2006/relationships/theme" Target="/ppt/slideMasters/theme/theme1.xml" Id="R952dad4ec86643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2c763f56e144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d5cc563d748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e7ada942840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110aa5f6a43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681d5feb34e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fdc751b0742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b78f553aa41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b7deee9df4f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36 608 152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3 207 212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8 292 909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15 074 675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SPAREBANK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BYNESET REGNSKAPSLAG SA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REGNSKAPSLAG SA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AKSJELAG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SUNNSET KRISTMAR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firmapost@melhus-regnskap.no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www.melhus-regnskap.no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981 124 715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