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f9a284540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f54a71ebd4c67"/>
  </p:sldMasterIdLst>
  <p:sldIdLst>
    <p:sldId xmlns:r="http://schemas.openxmlformats.org/officeDocument/2006/relationships" id="256" r:id="R991dc16daa124363"/>
    <p:sldId xmlns:r="http://schemas.openxmlformats.org/officeDocument/2006/relationships" id="257" r:id="R0415b11efa864827"/>
    <p:sldId xmlns:r="http://schemas.openxmlformats.org/officeDocument/2006/relationships" id="258" r:id="R68e8115e063d4d82"/>
    <p:sldId xmlns:r="http://schemas.openxmlformats.org/officeDocument/2006/relationships" id="259" r:id="Rc6f6334fe8c54ce3"/>
    <p:sldId xmlns:r="http://schemas.openxmlformats.org/officeDocument/2006/relationships" id="260" r:id="R7c2709d02d3b48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f54a71ebd4c67" /><Relationship Type="http://schemas.openxmlformats.org/officeDocument/2006/relationships/slide" Target="/ppt/slides/slide1.xml" Id="R991dc16daa124363" /><Relationship Type="http://schemas.openxmlformats.org/officeDocument/2006/relationships/slide" Target="/ppt/slides/slide2.xml" Id="R0415b11efa864827" /><Relationship Type="http://schemas.openxmlformats.org/officeDocument/2006/relationships/slide" Target="/ppt/slides/slide3.xml" Id="R68e8115e063d4d82" /><Relationship Type="http://schemas.openxmlformats.org/officeDocument/2006/relationships/slide" Target="/ppt/slides/slide4.xml" Id="Rc6f6334fe8c54ce3" /><Relationship Type="http://schemas.openxmlformats.org/officeDocument/2006/relationships/slide" Target="/ppt/slides/slide5.xml" Id="R7c2709d02d3b48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55ef06b35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7c8013b2744b9" /><Relationship Type="http://schemas.openxmlformats.org/officeDocument/2006/relationships/theme" Target="/ppt/slideMasters/theme/theme1.xml" Id="R97fb4db8d70a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d7c8013b27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20d29d98a4e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c04e0082c49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f135909a34f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58a96e950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c0b4d2d9b49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FORENINGEN FOR TRAFIKK-, TEKNIKK- OG ADMINISTRASJONSPERSONALE ØST(FTTA ØST) AVD 01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linn.karen.carlsen@banenor.no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981 073 045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