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50e40651d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9096cf9884067"/>
  </p:sldMasterIdLst>
  <p:sldIdLst>
    <p:sldId xmlns:r="http://schemas.openxmlformats.org/officeDocument/2006/relationships" id="256" r:id="R9df3a7f3d1684efa"/>
    <p:sldId xmlns:r="http://schemas.openxmlformats.org/officeDocument/2006/relationships" id="257" r:id="R9b05ffaed78645d2"/>
    <p:sldId xmlns:r="http://schemas.openxmlformats.org/officeDocument/2006/relationships" id="258" r:id="R1c402d8c818e4c83"/>
    <p:sldId xmlns:r="http://schemas.openxmlformats.org/officeDocument/2006/relationships" id="259" r:id="Ra6674622008a4e6c"/>
    <p:sldId xmlns:r="http://schemas.openxmlformats.org/officeDocument/2006/relationships" id="260" r:id="Rce800ccd8c49473f"/>
    <p:sldId xmlns:r="http://schemas.openxmlformats.org/officeDocument/2006/relationships" id="261" r:id="R228e6c1e026a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9096cf9884067" /><Relationship Type="http://schemas.openxmlformats.org/officeDocument/2006/relationships/slide" Target="/ppt/slides/slide1.xml" Id="R9df3a7f3d1684efa" /><Relationship Type="http://schemas.openxmlformats.org/officeDocument/2006/relationships/slide" Target="/ppt/slides/slide2.xml" Id="R9b05ffaed78645d2" /><Relationship Type="http://schemas.openxmlformats.org/officeDocument/2006/relationships/slide" Target="/ppt/slides/slide3.xml" Id="R1c402d8c818e4c83" /><Relationship Type="http://schemas.openxmlformats.org/officeDocument/2006/relationships/slide" Target="/ppt/slides/slide4.xml" Id="Ra6674622008a4e6c" /><Relationship Type="http://schemas.openxmlformats.org/officeDocument/2006/relationships/slide" Target="/ppt/slides/slide5.xml" Id="Rce800ccd8c49473f" /><Relationship Type="http://schemas.openxmlformats.org/officeDocument/2006/relationships/slide" Target="/ppt/slides/slide6.xml" Id="R228e6c1e026a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5edee4da6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a097e93a4d29" /><Relationship Type="http://schemas.openxmlformats.org/officeDocument/2006/relationships/theme" Target="/ppt/slideMasters/theme/theme1.xml" Id="R39d41d916750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ba097e93a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b492c47bc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56607bef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2d219286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a7971ac6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7c552273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06fb1614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