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2f2bf64b66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d81bd03754c1a"/>
  </p:sldMasterIdLst>
  <p:sldIdLst>
    <p:sldId xmlns:r="http://schemas.openxmlformats.org/officeDocument/2006/relationships" id="256" r:id="Rc5b573cc829a45fb"/>
    <p:sldId xmlns:r="http://schemas.openxmlformats.org/officeDocument/2006/relationships" id="257" r:id="Ra24c5cd431094b28"/>
    <p:sldId xmlns:r="http://schemas.openxmlformats.org/officeDocument/2006/relationships" id="258" r:id="R6c6559c310d9474d"/>
    <p:sldId xmlns:r="http://schemas.openxmlformats.org/officeDocument/2006/relationships" id="259" r:id="Rbdd362359342497f"/>
    <p:sldId xmlns:r="http://schemas.openxmlformats.org/officeDocument/2006/relationships" id="260" r:id="R8c36e8ab02c04459"/>
    <p:sldId xmlns:r="http://schemas.openxmlformats.org/officeDocument/2006/relationships" id="261" r:id="Rf7180add758341fa"/>
    <p:sldId xmlns:r="http://schemas.openxmlformats.org/officeDocument/2006/relationships" id="262" r:id="Ra96fee6f074a41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d81bd03754c1a" /><Relationship Type="http://schemas.openxmlformats.org/officeDocument/2006/relationships/slide" Target="/ppt/slides/slide1.xml" Id="Rc5b573cc829a45fb" /><Relationship Type="http://schemas.openxmlformats.org/officeDocument/2006/relationships/slide" Target="/ppt/slides/slide2.xml" Id="Ra24c5cd431094b28" /><Relationship Type="http://schemas.openxmlformats.org/officeDocument/2006/relationships/slide" Target="/ppt/slides/slide3.xml" Id="R6c6559c310d9474d" /><Relationship Type="http://schemas.openxmlformats.org/officeDocument/2006/relationships/slide" Target="/ppt/slides/slide4.xml" Id="Rbdd362359342497f" /><Relationship Type="http://schemas.openxmlformats.org/officeDocument/2006/relationships/slide" Target="/ppt/slides/slide5.xml" Id="R8c36e8ab02c04459" /><Relationship Type="http://schemas.openxmlformats.org/officeDocument/2006/relationships/slide" Target="/ppt/slides/slide6.xml" Id="Rf7180add758341fa" /><Relationship Type="http://schemas.openxmlformats.org/officeDocument/2006/relationships/slide" Target="/ppt/slides/slide7.xml" Id="Ra96fee6f074a41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7dca5d73541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24b81409f4345" /><Relationship Type="http://schemas.openxmlformats.org/officeDocument/2006/relationships/theme" Target="/ppt/slideMasters/theme/theme1.xml" Id="R0fc67f12f6f941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24b81409f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45e8c577a4a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b6001f7d6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e834f7eb04f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6d8cd80b44e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c3755f35040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a4386a39742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b1752bc8c44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OSLO AIRPORT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OSLO AIRPORT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310 673 887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33 731 476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26 240 720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34 162 394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104 381 611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94 94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cl.oslo.airport@choice.no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981 048 911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