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f9fd8369fc49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de26457faf4d7e"/>
  </p:sldMasterIdLst>
  <p:sldIdLst>
    <p:sldId xmlns:r="http://schemas.openxmlformats.org/officeDocument/2006/relationships" id="256" r:id="R655113f0a8cf4862"/>
    <p:sldId xmlns:r="http://schemas.openxmlformats.org/officeDocument/2006/relationships" id="257" r:id="R124ec791bcaf49ee"/>
    <p:sldId xmlns:r="http://schemas.openxmlformats.org/officeDocument/2006/relationships" id="258" r:id="R9c7718fa11c54a84"/>
    <p:sldId xmlns:r="http://schemas.openxmlformats.org/officeDocument/2006/relationships" id="259" r:id="R1b1afd55de8c4482"/>
    <p:sldId xmlns:r="http://schemas.openxmlformats.org/officeDocument/2006/relationships" id="260" r:id="Re030eedb02904a71"/>
    <p:sldId xmlns:r="http://schemas.openxmlformats.org/officeDocument/2006/relationships" id="261" r:id="R25aa1397fb2c4c67"/>
    <p:sldId xmlns:r="http://schemas.openxmlformats.org/officeDocument/2006/relationships" id="262" r:id="Rb1556e2fa96240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de26457faf4d7e" /><Relationship Type="http://schemas.openxmlformats.org/officeDocument/2006/relationships/slide" Target="/ppt/slides/slide1.xml" Id="R655113f0a8cf4862" /><Relationship Type="http://schemas.openxmlformats.org/officeDocument/2006/relationships/slide" Target="/ppt/slides/slide2.xml" Id="R124ec791bcaf49ee" /><Relationship Type="http://schemas.openxmlformats.org/officeDocument/2006/relationships/slide" Target="/ppt/slides/slide3.xml" Id="R9c7718fa11c54a84" /><Relationship Type="http://schemas.openxmlformats.org/officeDocument/2006/relationships/slide" Target="/ppt/slides/slide4.xml" Id="R1b1afd55de8c4482" /><Relationship Type="http://schemas.openxmlformats.org/officeDocument/2006/relationships/slide" Target="/ppt/slides/slide5.xml" Id="Re030eedb02904a71" /><Relationship Type="http://schemas.openxmlformats.org/officeDocument/2006/relationships/slide" Target="/ppt/slides/slide6.xml" Id="R25aa1397fb2c4c67" /><Relationship Type="http://schemas.openxmlformats.org/officeDocument/2006/relationships/slide" Target="/ppt/slides/slide7.xml" Id="Rb1556e2fa96240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f9cd2ab94049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c49cd4a4a4010" /><Relationship Type="http://schemas.openxmlformats.org/officeDocument/2006/relationships/theme" Target="/ppt/slideMasters/theme/theme1.xml" Id="R90ba931006e44a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3c49cd4a4a40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f1e8c4a2345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ee8e9e00f64d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31cc6a6664c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bce5becf614c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9ae71bbd02496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1e7e030f342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4f40bf779246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BDT VIKEN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BDT VIKEN AS ble etablert [år] og holder til i Horten.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66 501 953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5 742 853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5 060 530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15 005 498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26 182 293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BDT VIKEN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Braarudgate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3181 Horten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02 06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revisjon@bdtviken.no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www.bdtviken.no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980 995 151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BDT VIKEN AS</a:t>
            </a:r>
          </a:p>
        </p:txBody>
      </p:sp>
    </p:spTree>
  </p:cSld>
  <p:clrMapOvr>
    <a:masterClrMapping xmlns:a="http://schemas.openxmlformats.org/drawingml/2006/main"/>
  </p:clrMapOvr>
</p:sld>
</file>