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9d5c4df12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4ee199b31a40b7"/>
  </p:sldMasterIdLst>
  <p:sldIdLst>
    <p:sldId xmlns:r="http://schemas.openxmlformats.org/officeDocument/2006/relationships" id="256" r:id="R48db123530e94e07"/>
    <p:sldId xmlns:r="http://schemas.openxmlformats.org/officeDocument/2006/relationships" id="257" r:id="R05632c6e48aa4444"/>
    <p:sldId xmlns:r="http://schemas.openxmlformats.org/officeDocument/2006/relationships" id="258" r:id="R4d8551f0ea944235"/>
    <p:sldId xmlns:r="http://schemas.openxmlformats.org/officeDocument/2006/relationships" id="259" r:id="Rcb1ab89586c84709"/>
    <p:sldId xmlns:r="http://schemas.openxmlformats.org/officeDocument/2006/relationships" id="260" r:id="Rcfe670b962fe435c"/>
    <p:sldId xmlns:r="http://schemas.openxmlformats.org/officeDocument/2006/relationships" id="261" r:id="R232abeaf097a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ee199b31a40b7" /><Relationship Type="http://schemas.openxmlformats.org/officeDocument/2006/relationships/slide" Target="/ppt/slides/slide1.xml" Id="R48db123530e94e07" /><Relationship Type="http://schemas.openxmlformats.org/officeDocument/2006/relationships/slide" Target="/ppt/slides/slide2.xml" Id="R05632c6e48aa4444" /><Relationship Type="http://schemas.openxmlformats.org/officeDocument/2006/relationships/slide" Target="/ppt/slides/slide3.xml" Id="R4d8551f0ea944235" /><Relationship Type="http://schemas.openxmlformats.org/officeDocument/2006/relationships/slide" Target="/ppt/slides/slide4.xml" Id="Rcb1ab89586c84709" /><Relationship Type="http://schemas.openxmlformats.org/officeDocument/2006/relationships/slide" Target="/ppt/slides/slide5.xml" Id="Rcfe670b962fe435c" /><Relationship Type="http://schemas.openxmlformats.org/officeDocument/2006/relationships/slide" Target="/ppt/slides/slide6.xml" Id="R232abeaf097a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3ad827b8b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086acd6064030" /><Relationship Type="http://schemas.openxmlformats.org/officeDocument/2006/relationships/theme" Target="/ppt/slideMasters/theme/theme1.xml" Id="R29eba29be96845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0086acd606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fe666998749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4f314eaa5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7e5eb83b349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96f442b9446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538c54d284a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6016dec5044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BRAUTER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BRAUTER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980 962 113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BRAUTER AS</a:t>
            </a:r>
          </a:p>
        </p:txBody>
      </p:sp>
    </p:spTree>
  </p:cSld>
  <p:clrMapOvr>
    <a:masterClrMapping xmlns:a="http://schemas.openxmlformats.org/drawingml/2006/main"/>
  </p:clrMapOvr>
</p:sld>
</file>