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e8a73b980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8949f9c3b4e89"/>
  </p:sldMasterIdLst>
  <p:sldIdLst>
    <p:sldId xmlns:r="http://schemas.openxmlformats.org/officeDocument/2006/relationships" id="256" r:id="Rd72a81640c5f4292"/>
    <p:sldId xmlns:r="http://schemas.openxmlformats.org/officeDocument/2006/relationships" id="257" r:id="R38dbe08133694045"/>
    <p:sldId xmlns:r="http://schemas.openxmlformats.org/officeDocument/2006/relationships" id="258" r:id="R3e3c8cab43b84b7b"/>
    <p:sldId xmlns:r="http://schemas.openxmlformats.org/officeDocument/2006/relationships" id="259" r:id="Rbbbfffc62f1a49ca"/>
    <p:sldId xmlns:r="http://schemas.openxmlformats.org/officeDocument/2006/relationships" id="260" r:id="R6b624b3fda2b4ee8"/>
    <p:sldId xmlns:r="http://schemas.openxmlformats.org/officeDocument/2006/relationships" id="261" r:id="R4d6560fd0f0347e5"/>
    <p:sldId xmlns:r="http://schemas.openxmlformats.org/officeDocument/2006/relationships" id="262" r:id="Rd159a832204c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8949f9c3b4e89" /><Relationship Type="http://schemas.openxmlformats.org/officeDocument/2006/relationships/slide" Target="/ppt/slides/slide1.xml" Id="Rd72a81640c5f4292" /><Relationship Type="http://schemas.openxmlformats.org/officeDocument/2006/relationships/slide" Target="/ppt/slides/slide2.xml" Id="R38dbe08133694045" /><Relationship Type="http://schemas.openxmlformats.org/officeDocument/2006/relationships/slide" Target="/ppt/slides/slide3.xml" Id="R3e3c8cab43b84b7b" /><Relationship Type="http://schemas.openxmlformats.org/officeDocument/2006/relationships/slide" Target="/ppt/slides/slide4.xml" Id="Rbbbfffc62f1a49ca" /><Relationship Type="http://schemas.openxmlformats.org/officeDocument/2006/relationships/slide" Target="/ppt/slides/slide5.xml" Id="R6b624b3fda2b4ee8" /><Relationship Type="http://schemas.openxmlformats.org/officeDocument/2006/relationships/slide" Target="/ppt/slides/slide6.xml" Id="R4d6560fd0f0347e5" /><Relationship Type="http://schemas.openxmlformats.org/officeDocument/2006/relationships/slide" Target="/ppt/slides/slide7.xml" Id="Rd159a832204c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ac83c1eb9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0720e913f4d16" /><Relationship Type="http://schemas.openxmlformats.org/officeDocument/2006/relationships/theme" Target="/ppt/slideMasters/theme/theme1.xml" Id="Ra7ba518b467b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50720e913f4d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1ef45782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0d087307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57b09d96e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2947b5fbf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118babdc9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aba8bba1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5860d01d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