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daa5e5020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e293127bc4c93"/>
  </p:sldMasterIdLst>
  <p:sldIdLst>
    <p:sldId xmlns:r="http://schemas.openxmlformats.org/officeDocument/2006/relationships" id="256" r:id="Rf1e8e515ad7a479e"/>
    <p:sldId xmlns:r="http://schemas.openxmlformats.org/officeDocument/2006/relationships" id="257" r:id="Rf2e32c343cf140b2"/>
    <p:sldId xmlns:r="http://schemas.openxmlformats.org/officeDocument/2006/relationships" id="258" r:id="R3be3820539ab487a"/>
    <p:sldId xmlns:r="http://schemas.openxmlformats.org/officeDocument/2006/relationships" id="259" r:id="R832b1eb8bc9648fa"/>
    <p:sldId xmlns:r="http://schemas.openxmlformats.org/officeDocument/2006/relationships" id="260" r:id="Ra36e7acbffa444ee"/>
    <p:sldId xmlns:r="http://schemas.openxmlformats.org/officeDocument/2006/relationships" id="261" r:id="Re46dcb068cbd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e293127bc4c93" /><Relationship Type="http://schemas.openxmlformats.org/officeDocument/2006/relationships/slide" Target="/ppt/slides/slide1.xml" Id="Rf1e8e515ad7a479e" /><Relationship Type="http://schemas.openxmlformats.org/officeDocument/2006/relationships/slide" Target="/ppt/slides/slide2.xml" Id="Rf2e32c343cf140b2" /><Relationship Type="http://schemas.openxmlformats.org/officeDocument/2006/relationships/slide" Target="/ppt/slides/slide3.xml" Id="R3be3820539ab487a" /><Relationship Type="http://schemas.openxmlformats.org/officeDocument/2006/relationships/slide" Target="/ppt/slides/slide4.xml" Id="R832b1eb8bc9648fa" /><Relationship Type="http://schemas.openxmlformats.org/officeDocument/2006/relationships/slide" Target="/ppt/slides/slide5.xml" Id="Ra36e7acbffa444ee" /><Relationship Type="http://schemas.openxmlformats.org/officeDocument/2006/relationships/slide" Target="/ppt/slides/slide6.xml" Id="Re46dcb068cbd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e040ba25b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9a736ed5c44e0" /><Relationship Type="http://schemas.openxmlformats.org/officeDocument/2006/relationships/theme" Target="/ppt/slideMasters/theme/theme1.xml" Id="R85f4d58cc489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9a736ed5c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26eb6b22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873a3eff6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e75cd4243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36558f0d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4d40e854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078a260d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