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c2fff325c548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ddac47a86b404a"/>
  </p:sldMasterIdLst>
  <p:sldIdLst>
    <p:sldId xmlns:r="http://schemas.openxmlformats.org/officeDocument/2006/relationships" id="256" r:id="R7ddf84c464f44237"/>
    <p:sldId xmlns:r="http://schemas.openxmlformats.org/officeDocument/2006/relationships" id="257" r:id="R6f36db587ec64558"/>
    <p:sldId xmlns:r="http://schemas.openxmlformats.org/officeDocument/2006/relationships" id="258" r:id="Rbcb97ec6c40441e6"/>
    <p:sldId xmlns:r="http://schemas.openxmlformats.org/officeDocument/2006/relationships" id="259" r:id="R6f8c1590fc5840da"/>
    <p:sldId xmlns:r="http://schemas.openxmlformats.org/officeDocument/2006/relationships" id="260" r:id="R32cfa3cb4f5247f4"/>
    <p:sldId xmlns:r="http://schemas.openxmlformats.org/officeDocument/2006/relationships" id="261" r:id="R3dfa4e960c564938"/>
    <p:sldId xmlns:r="http://schemas.openxmlformats.org/officeDocument/2006/relationships" id="262" r:id="R4b113ad80aa94e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dac47a86b404a" /><Relationship Type="http://schemas.openxmlformats.org/officeDocument/2006/relationships/slide" Target="/ppt/slides/slide1.xml" Id="R7ddf84c464f44237" /><Relationship Type="http://schemas.openxmlformats.org/officeDocument/2006/relationships/slide" Target="/ppt/slides/slide2.xml" Id="R6f36db587ec64558" /><Relationship Type="http://schemas.openxmlformats.org/officeDocument/2006/relationships/slide" Target="/ppt/slides/slide3.xml" Id="Rbcb97ec6c40441e6" /><Relationship Type="http://schemas.openxmlformats.org/officeDocument/2006/relationships/slide" Target="/ppt/slides/slide4.xml" Id="R6f8c1590fc5840da" /><Relationship Type="http://schemas.openxmlformats.org/officeDocument/2006/relationships/slide" Target="/ppt/slides/slide5.xml" Id="R32cfa3cb4f5247f4" /><Relationship Type="http://schemas.openxmlformats.org/officeDocument/2006/relationships/slide" Target="/ppt/slides/slide6.xml" Id="R3dfa4e960c564938" /><Relationship Type="http://schemas.openxmlformats.org/officeDocument/2006/relationships/slide" Target="/ppt/slides/slide7.xml" Id="R4b113ad80aa94e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3f1dc1ce9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7fa2c81d4d1a" /><Relationship Type="http://schemas.openxmlformats.org/officeDocument/2006/relationships/theme" Target="/ppt/slideMasters/theme/theme1.xml" Id="Rfcb37b9b9c2d43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a7fa2c81d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ab02ae316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a6e4ef12444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1aa78109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a04961a7b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eab0d457a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192cb5dbc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4325435364b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BRØDR. FLATEBØ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BRØDR. FLATEBØ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52 419 679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28 133 357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FLATEBØ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1014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980 890 813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BRØDR. FLATEBØ AS</a:t>
            </a:r>
          </a:p>
        </p:txBody>
      </p:sp>
    </p:spTree>
  </p:cSld>
  <p:clrMapOvr>
    <a:masterClrMapping xmlns:a="http://schemas.openxmlformats.org/drawingml/2006/main"/>
  </p:clrMapOvr>
</p:sld>
</file>