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b1ca02c8b04f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d2add88eb14870"/>
  </p:sldMasterIdLst>
  <p:sldIdLst>
    <p:sldId xmlns:r="http://schemas.openxmlformats.org/officeDocument/2006/relationships" id="256" r:id="R761262367eed42f1"/>
    <p:sldId xmlns:r="http://schemas.openxmlformats.org/officeDocument/2006/relationships" id="257" r:id="Rfc4f908371dc4b2a"/>
    <p:sldId xmlns:r="http://schemas.openxmlformats.org/officeDocument/2006/relationships" id="258" r:id="Rc649165d8c624e2b"/>
    <p:sldId xmlns:r="http://schemas.openxmlformats.org/officeDocument/2006/relationships" id="259" r:id="R73f4a114b30b420d"/>
    <p:sldId xmlns:r="http://schemas.openxmlformats.org/officeDocument/2006/relationships" id="260" r:id="Rdde71320ff0c4889"/>
    <p:sldId xmlns:r="http://schemas.openxmlformats.org/officeDocument/2006/relationships" id="261" r:id="Rae3622950cb5489c"/>
    <p:sldId xmlns:r="http://schemas.openxmlformats.org/officeDocument/2006/relationships" id="262" r:id="R33ded122f53447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d2add88eb14870" /><Relationship Type="http://schemas.openxmlformats.org/officeDocument/2006/relationships/slide" Target="/ppt/slides/slide1.xml" Id="R761262367eed42f1" /><Relationship Type="http://schemas.openxmlformats.org/officeDocument/2006/relationships/slide" Target="/ppt/slides/slide2.xml" Id="Rfc4f908371dc4b2a" /><Relationship Type="http://schemas.openxmlformats.org/officeDocument/2006/relationships/slide" Target="/ppt/slides/slide3.xml" Id="Rc649165d8c624e2b" /><Relationship Type="http://schemas.openxmlformats.org/officeDocument/2006/relationships/slide" Target="/ppt/slides/slide4.xml" Id="R73f4a114b30b420d" /><Relationship Type="http://schemas.openxmlformats.org/officeDocument/2006/relationships/slide" Target="/ppt/slides/slide5.xml" Id="Rdde71320ff0c4889" /><Relationship Type="http://schemas.openxmlformats.org/officeDocument/2006/relationships/slide" Target="/ppt/slides/slide6.xml" Id="Rae3622950cb5489c" /><Relationship Type="http://schemas.openxmlformats.org/officeDocument/2006/relationships/slide" Target="/ppt/slides/slide7.xml" Id="R33ded122f53447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c2e541e9c49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a66dc0c2a423b" /><Relationship Type="http://schemas.openxmlformats.org/officeDocument/2006/relationships/theme" Target="/ppt/slideMasters/theme/theme1.xml" Id="Rcdcef289b8b544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ea66dc0c2a42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9026fea6740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d2c6191ec4e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d5048ad8948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3cb2f101245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3617a2d4943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f84bba6d742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a2bec401143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OG BADELAND SARPSBORG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OG BADELAND SARPSBORG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144 561 557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13 748 771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11 027 629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1 158 591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36 649 201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qr.sarpsborg@choice.no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980 890 619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